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honburi" panose="00000500000000000000" pitchFamily="2" charset="-34"/>
      <p:regular r:id="rId16"/>
    </p:embeddedFont>
    <p:embeddedFont>
      <p:font typeface="Lulu Font TH" panose="020B0604020202020204" charset="-34"/>
      <p:regular r:id="rId17"/>
    </p:embeddedFont>
    <p:embeddedFont>
      <p:font typeface="Milk Tea Font TH" panose="020B0604020202020204" charset="-34"/>
      <p:regular r:id="rId18"/>
    </p:embeddedFont>
    <p:embeddedFont>
      <p:font typeface="Milk Tea Font TH Bold" panose="020B0604020202020204" charset="-34"/>
      <p:regular r:id="rId19"/>
    </p:embeddedFont>
    <p:embeddedFont>
      <p:font typeface="Retropix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5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552" autoAdjust="0"/>
  </p:normalViewPr>
  <p:slideViewPr>
    <p:cSldViewPr>
      <p:cViewPr>
        <p:scale>
          <a:sx n="60" d="100"/>
          <a:sy n="60" d="100"/>
        </p:scale>
        <p:origin x="370" y="-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2.svg"/><Relationship Id="rId21" Type="http://schemas.openxmlformats.org/officeDocument/2006/relationships/image" Target="../media/image19.png"/><Relationship Id="rId34" Type="http://schemas.openxmlformats.org/officeDocument/2006/relationships/image" Target="../media/image3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4.sv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slide" Target="slide2.xml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Relationship Id="rId35" Type="http://schemas.openxmlformats.org/officeDocument/2006/relationships/image" Target="../media/image33.png"/><Relationship Id="rId8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71.svg"/><Relationship Id="rId18" Type="http://schemas.openxmlformats.org/officeDocument/2006/relationships/image" Target="../media/image38.sv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0.png"/><Relationship Id="rId7" Type="http://schemas.openxmlformats.org/officeDocument/2006/relationships/image" Target="../media/image45.svg"/><Relationship Id="rId12" Type="http://schemas.openxmlformats.org/officeDocument/2006/relationships/image" Target="../media/image70.png"/><Relationship Id="rId17" Type="http://schemas.openxmlformats.org/officeDocument/2006/relationships/image" Target="../media/image37.png"/><Relationship Id="rId25" Type="http://schemas.openxmlformats.org/officeDocument/2006/relationships/slide" Target="slide10.xml"/><Relationship Id="rId2" Type="http://schemas.openxmlformats.org/officeDocument/2006/relationships/video" Target="../media/media1.mp4"/><Relationship Id="rId16" Type="http://schemas.openxmlformats.org/officeDocument/2006/relationships/image" Target="../media/image36.svg"/><Relationship Id="rId20" Type="http://schemas.openxmlformats.org/officeDocument/2006/relationships/slide" Target="slide9.xml"/><Relationship Id="rId1" Type="http://schemas.microsoft.com/office/2007/relationships/media" Target="../media/media1.mp4"/><Relationship Id="rId6" Type="http://schemas.openxmlformats.org/officeDocument/2006/relationships/image" Target="../media/image44.png"/><Relationship Id="rId11" Type="http://schemas.openxmlformats.org/officeDocument/2006/relationships/image" Target="../media/image59.svg"/><Relationship Id="rId24" Type="http://schemas.openxmlformats.org/officeDocument/2006/relationships/slide" Target="slide3.xml"/><Relationship Id="rId5" Type="http://schemas.openxmlformats.org/officeDocument/2006/relationships/image" Target="../media/image43.svg"/><Relationship Id="rId15" Type="http://schemas.openxmlformats.org/officeDocument/2006/relationships/image" Target="../media/image35.png"/><Relationship Id="rId23" Type="http://schemas.openxmlformats.org/officeDocument/2006/relationships/image" Target="../media/image72.jpeg"/><Relationship Id="rId10" Type="http://schemas.openxmlformats.org/officeDocument/2006/relationships/image" Target="../media/image58.png"/><Relationship Id="rId19" Type="http://schemas.openxmlformats.org/officeDocument/2006/relationships/image" Target="../media/image39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34.png"/><Relationship Id="rId22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svg"/><Relationship Id="rId3" Type="http://schemas.openxmlformats.org/officeDocument/2006/relationships/image" Target="../media/image35.png"/><Relationship Id="rId21" Type="http://schemas.openxmlformats.org/officeDocument/2006/relationships/image" Target="../media/image52.svg"/><Relationship Id="rId7" Type="http://schemas.openxmlformats.org/officeDocument/2006/relationships/image" Target="../media/image39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34.png"/><Relationship Id="rId16" Type="http://schemas.openxmlformats.org/officeDocument/2006/relationships/image" Target="../media/image47.svg"/><Relationship Id="rId20" Type="http://schemas.openxmlformats.org/officeDocument/2006/relationships/image" Target="../media/image51.png"/><Relationship Id="rId29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23" Type="http://schemas.openxmlformats.org/officeDocument/2006/relationships/image" Target="../media/image54.svg"/><Relationship Id="rId28" Type="http://schemas.openxmlformats.org/officeDocument/2006/relationships/image" Target="../media/image59.svg"/><Relationship Id="rId10" Type="http://schemas.openxmlformats.org/officeDocument/2006/relationships/image" Target="../media/image41.svg"/><Relationship Id="rId19" Type="http://schemas.openxmlformats.org/officeDocument/2006/relationships/image" Target="../media/image50.svg"/><Relationship Id="rId31" Type="http://schemas.openxmlformats.org/officeDocument/2006/relationships/slide" Target="slide10.xml"/><Relationship Id="rId4" Type="http://schemas.openxmlformats.org/officeDocument/2006/relationships/image" Target="../media/image36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slide" Target="slide8.xml"/><Relationship Id="rId18" Type="http://schemas.openxmlformats.org/officeDocument/2006/relationships/slide" Target="slide3.xml"/><Relationship Id="rId26" Type="http://schemas.openxmlformats.org/officeDocument/2006/relationships/image" Target="../media/image39.png"/><Relationship Id="rId3" Type="http://schemas.openxmlformats.org/officeDocument/2006/relationships/image" Target="../media/image43.svg"/><Relationship Id="rId21" Type="http://schemas.openxmlformats.org/officeDocument/2006/relationships/image" Target="../media/image34.png"/><Relationship Id="rId7" Type="http://schemas.openxmlformats.org/officeDocument/2006/relationships/image" Target="../media/image47.svg"/><Relationship Id="rId12" Type="http://schemas.openxmlformats.org/officeDocument/2006/relationships/slide" Target="slide7.xml"/><Relationship Id="rId17" Type="http://schemas.openxmlformats.org/officeDocument/2006/relationships/image" Target="../media/image59.svg"/><Relationship Id="rId25" Type="http://schemas.openxmlformats.org/officeDocument/2006/relationships/image" Target="../media/image38.svg"/><Relationship Id="rId2" Type="http://schemas.openxmlformats.org/officeDocument/2006/relationships/image" Target="../media/image42.png"/><Relationship Id="rId16" Type="http://schemas.openxmlformats.org/officeDocument/2006/relationships/image" Target="../media/image58.png"/><Relationship Id="rId20" Type="http://schemas.openxmlformats.org/officeDocument/2006/relationships/slide" Target="slide10.xml"/><Relationship Id="rId29" Type="http://schemas.openxmlformats.org/officeDocument/2006/relationships/image" Target="../media/image4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slide" Target="slide6.xml"/><Relationship Id="rId24" Type="http://schemas.openxmlformats.org/officeDocument/2006/relationships/image" Target="../media/image37.png"/><Relationship Id="rId5" Type="http://schemas.openxmlformats.org/officeDocument/2006/relationships/image" Target="../media/image45.svg"/><Relationship Id="rId15" Type="http://schemas.openxmlformats.org/officeDocument/2006/relationships/image" Target="../media/image62.png"/><Relationship Id="rId23" Type="http://schemas.openxmlformats.org/officeDocument/2006/relationships/image" Target="../media/image36.svg"/><Relationship Id="rId28" Type="http://schemas.openxmlformats.org/officeDocument/2006/relationships/image" Target="../media/image40.png"/><Relationship Id="rId10" Type="http://schemas.openxmlformats.org/officeDocument/2006/relationships/slide" Target="slide4.xml"/><Relationship Id="rId19" Type="http://schemas.openxmlformats.org/officeDocument/2006/relationships/slide" Target="slide9.xml"/><Relationship Id="rId4" Type="http://schemas.openxmlformats.org/officeDocument/2006/relationships/image" Target="../media/image44.png"/><Relationship Id="rId9" Type="http://schemas.openxmlformats.org/officeDocument/2006/relationships/image" Target="../media/image61.svg"/><Relationship Id="rId14" Type="http://schemas.openxmlformats.org/officeDocument/2006/relationships/slide" Target="slide5.xml"/><Relationship Id="rId22" Type="http://schemas.openxmlformats.org/officeDocument/2006/relationships/image" Target="../media/image35.png"/><Relationship Id="rId27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slide" Target="slide10.xml"/><Relationship Id="rId18" Type="http://schemas.openxmlformats.org/officeDocument/2006/relationships/slide" Target="slide7.xml"/><Relationship Id="rId26" Type="http://schemas.openxmlformats.org/officeDocument/2006/relationships/image" Target="../media/image39.png"/><Relationship Id="rId3" Type="http://schemas.openxmlformats.org/officeDocument/2006/relationships/image" Target="../media/image43.svg"/><Relationship Id="rId21" Type="http://schemas.openxmlformats.org/officeDocument/2006/relationships/image" Target="../media/image34.png"/><Relationship Id="rId7" Type="http://schemas.openxmlformats.org/officeDocument/2006/relationships/image" Target="../media/image47.svg"/><Relationship Id="rId12" Type="http://schemas.openxmlformats.org/officeDocument/2006/relationships/slide" Target="slide9.xml"/><Relationship Id="rId17" Type="http://schemas.openxmlformats.org/officeDocument/2006/relationships/slide" Target="slide6.xml"/><Relationship Id="rId25" Type="http://schemas.openxmlformats.org/officeDocument/2006/relationships/image" Target="../media/image38.svg"/><Relationship Id="rId2" Type="http://schemas.openxmlformats.org/officeDocument/2006/relationships/image" Target="../media/image42.png"/><Relationship Id="rId16" Type="http://schemas.openxmlformats.org/officeDocument/2006/relationships/slide" Target="slide4.xml"/><Relationship Id="rId20" Type="http://schemas.openxmlformats.org/officeDocument/2006/relationships/slide" Target="slide5.xml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slide" Target="slide3.xml"/><Relationship Id="rId24" Type="http://schemas.openxmlformats.org/officeDocument/2006/relationships/image" Target="../media/image37.png"/><Relationship Id="rId5" Type="http://schemas.openxmlformats.org/officeDocument/2006/relationships/image" Target="../media/image45.svg"/><Relationship Id="rId15" Type="http://schemas.openxmlformats.org/officeDocument/2006/relationships/image" Target="../media/image61.svg"/><Relationship Id="rId23" Type="http://schemas.openxmlformats.org/officeDocument/2006/relationships/image" Target="../media/image36.svg"/><Relationship Id="rId28" Type="http://schemas.openxmlformats.org/officeDocument/2006/relationships/image" Target="../media/image41.svg"/><Relationship Id="rId10" Type="http://schemas.openxmlformats.org/officeDocument/2006/relationships/image" Target="../media/image59.svg"/><Relationship Id="rId19" Type="http://schemas.openxmlformats.org/officeDocument/2006/relationships/slide" Target="slide8.xml"/><Relationship Id="rId4" Type="http://schemas.openxmlformats.org/officeDocument/2006/relationships/image" Target="../media/image44.png"/><Relationship Id="rId9" Type="http://schemas.openxmlformats.org/officeDocument/2006/relationships/image" Target="../media/image58.png"/><Relationship Id="rId14" Type="http://schemas.openxmlformats.org/officeDocument/2006/relationships/image" Target="../media/image60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6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slide" Target="slide7.xml"/><Relationship Id="rId18" Type="http://schemas.openxmlformats.org/officeDocument/2006/relationships/slide" Target="slide9.xml"/><Relationship Id="rId26" Type="http://schemas.openxmlformats.org/officeDocument/2006/relationships/image" Target="../media/image38.svg"/><Relationship Id="rId3" Type="http://schemas.openxmlformats.org/officeDocument/2006/relationships/image" Target="../media/image43.svg"/><Relationship Id="rId21" Type="http://schemas.openxmlformats.org/officeDocument/2006/relationships/image" Target="../media/image59.svg"/><Relationship Id="rId7" Type="http://schemas.openxmlformats.org/officeDocument/2006/relationships/image" Target="../media/image47.svg"/><Relationship Id="rId12" Type="http://schemas.openxmlformats.org/officeDocument/2006/relationships/slide" Target="slide6.xml"/><Relationship Id="rId17" Type="http://schemas.openxmlformats.org/officeDocument/2006/relationships/slide" Target="slide3.xml"/><Relationship Id="rId25" Type="http://schemas.openxmlformats.org/officeDocument/2006/relationships/image" Target="../media/image37.png"/><Relationship Id="rId2" Type="http://schemas.openxmlformats.org/officeDocument/2006/relationships/image" Target="../media/image42.png"/><Relationship Id="rId16" Type="http://schemas.openxmlformats.org/officeDocument/2006/relationships/image" Target="../media/image65.png"/><Relationship Id="rId20" Type="http://schemas.openxmlformats.org/officeDocument/2006/relationships/image" Target="../media/image58.png"/><Relationship Id="rId29" Type="http://schemas.openxmlformats.org/officeDocument/2006/relationships/image" Target="../media/image4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slide" Target="slide4.xml"/><Relationship Id="rId24" Type="http://schemas.openxmlformats.org/officeDocument/2006/relationships/image" Target="../media/image36.svg"/><Relationship Id="rId5" Type="http://schemas.openxmlformats.org/officeDocument/2006/relationships/image" Target="../media/image45.svg"/><Relationship Id="rId15" Type="http://schemas.openxmlformats.org/officeDocument/2006/relationships/slide" Target="slide5.xml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61.svg"/><Relationship Id="rId19" Type="http://schemas.openxmlformats.org/officeDocument/2006/relationships/slide" Target="slide10.xml"/><Relationship Id="rId31" Type="http://schemas.openxmlformats.org/officeDocument/2006/relationships/image" Target="../media/image64.svg"/><Relationship Id="rId4" Type="http://schemas.openxmlformats.org/officeDocument/2006/relationships/image" Target="../media/image44.png"/><Relationship Id="rId9" Type="http://schemas.openxmlformats.org/officeDocument/2006/relationships/image" Target="../media/image60.png"/><Relationship Id="rId14" Type="http://schemas.openxmlformats.org/officeDocument/2006/relationships/slide" Target="slide8.xml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8.png"/><Relationship Id="rId18" Type="http://schemas.openxmlformats.org/officeDocument/2006/relationships/image" Target="../media/image61.svg"/><Relationship Id="rId26" Type="http://schemas.openxmlformats.org/officeDocument/2006/relationships/image" Target="../media/image36.svg"/><Relationship Id="rId3" Type="http://schemas.openxmlformats.org/officeDocument/2006/relationships/image" Target="../media/image43.svg"/><Relationship Id="rId21" Type="http://schemas.openxmlformats.org/officeDocument/2006/relationships/slide" Target="slide7.xml"/><Relationship Id="rId7" Type="http://schemas.openxmlformats.org/officeDocument/2006/relationships/image" Target="../media/image47.svg"/><Relationship Id="rId12" Type="http://schemas.openxmlformats.org/officeDocument/2006/relationships/slide" Target="slide10.xml"/><Relationship Id="rId17" Type="http://schemas.openxmlformats.org/officeDocument/2006/relationships/image" Target="../media/image60.png"/><Relationship Id="rId25" Type="http://schemas.openxmlformats.org/officeDocument/2006/relationships/image" Target="../media/image35.png"/><Relationship Id="rId2" Type="http://schemas.openxmlformats.org/officeDocument/2006/relationships/image" Target="../media/image42.png"/><Relationship Id="rId16" Type="http://schemas.openxmlformats.org/officeDocument/2006/relationships/image" Target="../media/image64.svg"/><Relationship Id="rId20" Type="http://schemas.openxmlformats.org/officeDocument/2006/relationships/slide" Target="slide6.xml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slide" Target="slide9.xml"/><Relationship Id="rId24" Type="http://schemas.openxmlformats.org/officeDocument/2006/relationships/image" Target="../media/image34.png"/><Relationship Id="rId5" Type="http://schemas.openxmlformats.org/officeDocument/2006/relationships/image" Target="../media/image45.svg"/><Relationship Id="rId15" Type="http://schemas.openxmlformats.org/officeDocument/2006/relationships/image" Target="../media/image63.png"/><Relationship Id="rId23" Type="http://schemas.openxmlformats.org/officeDocument/2006/relationships/slide" Target="slide5.xml"/><Relationship Id="rId28" Type="http://schemas.openxmlformats.org/officeDocument/2006/relationships/image" Target="../media/image38.svg"/><Relationship Id="rId10" Type="http://schemas.openxmlformats.org/officeDocument/2006/relationships/slide" Target="slide3.xml"/><Relationship Id="rId19" Type="http://schemas.openxmlformats.org/officeDocument/2006/relationships/slide" Target="slide4.xml"/><Relationship Id="rId31" Type="http://schemas.openxmlformats.org/officeDocument/2006/relationships/image" Target="../media/image41.svg"/><Relationship Id="rId4" Type="http://schemas.openxmlformats.org/officeDocument/2006/relationships/image" Target="../media/image44.png"/><Relationship Id="rId9" Type="http://schemas.openxmlformats.org/officeDocument/2006/relationships/image" Target="../media/image65.png"/><Relationship Id="rId14" Type="http://schemas.openxmlformats.org/officeDocument/2006/relationships/image" Target="../media/image59.svg"/><Relationship Id="rId22" Type="http://schemas.openxmlformats.org/officeDocument/2006/relationships/slide" Target="slide8.xml"/><Relationship Id="rId27" Type="http://schemas.openxmlformats.org/officeDocument/2006/relationships/image" Target="../media/image37.png"/><Relationship Id="rId30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slide" Target="slide8.xml"/><Relationship Id="rId18" Type="http://schemas.openxmlformats.org/officeDocument/2006/relationships/slide" Target="slide9.xml"/><Relationship Id="rId26" Type="http://schemas.openxmlformats.org/officeDocument/2006/relationships/image" Target="../media/image36.svg"/><Relationship Id="rId3" Type="http://schemas.openxmlformats.org/officeDocument/2006/relationships/image" Target="../media/image43.svg"/><Relationship Id="rId21" Type="http://schemas.openxmlformats.org/officeDocument/2006/relationships/image" Target="../media/image59.svg"/><Relationship Id="rId7" Type="http://schemas.openxmlformats.org/officeDocument/2006/relationships/image" Target="../media/image47.svg"/><Relationship Id="rId12" Type="http://schemas.openxmlformats.org/officeDocument/2006/relationships/slide" Target="slide7.xml"/><Relationship Id="rId17" Type="http://schemas.openxmlformats.org/officeDocument/2006/relationships/slide" Target="slide3.xml"/><Relationship Id="rId25" Type="http://schemas.openxmlformats.org/officeDocument/2006/relationships/image" Target="../media/image35.png"/><Relationship Id="rId2" Type="http://schemas.openxmlformats.org/officeDocument/2006/relationships/image" Target="../media/image42.png"/><Relationship Id="rId16" Type="http://schemas.openxmlformats.org/officeDocument/2006/relationships/image" Target="../media/image65.png"/><Relationship Id="rId20" Type="http://schemas.openxmlformats.org/officeDocument/2006/relationships/image" Target="../media/image58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slide" Target="slide6.xml"/><Relationship Id="rId24" Type="http://schemas.openxmlformats.org/officeDocument/2006/relationships/image" Target="../media/image34.png"/><Relationship Id="rId5" Type="http://schemas.openxmlformats.org/officeDocument/2006/relationships/image" Target="../media/image45.svg"/><Relationship Id="rId15" Type="http://schemas.openxmlformats.org/officeDocument/2006/relationships/image" Target="../media/image62.png"/><Relationship Id="rId23" Type="http://schemas.openxmlformats.org/officeDocument/2006/relationships/image" Target="../media/image64.svg"/><Relationship Id="rId28" Type="http://schemas.openxmlformats.org/officeDocument/2006/relationships/image" Target="../media/image38.svg"/><Relationship Id="rId10" Type="http://schemas.openxmlformats.org/officeDocument/2006/relationships/slide" Target="slide4.xml"/><Relationship Id="rId19" Type="http://schemas.openxmlformats.org/officeDocument/2006/relationships/slide" Target="slide10.xml"/><Relationship Id="rId31" Type="http://schemas.openxmlformats.org/officeDocument/2006/relationships/image" Target="../media/image41.svg"/><Relationship Id="rId4" Type="http://schemas.openxmlformats.org/officeDocument/2006/relationships/image" Target="../media/image44.png"/><Relationship Id="rId9" Type="http://schemas.openxmlformats.org/officeDocument/2006/relationships/image" Target="../media/image61.svg"/><Relationship Id="rId14" Type="http://schemas.openxmlformats.org/officeDocument/2006/relationships/slide" Target="slide5.xml"/><Relationship Id="rId22" Type="http://schemas.openxmlformats.org/officeDocument/2006/relationships/image" Target="../media/image63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9.svg"/><Relationship Id="rId18" Type="http://schemas.openxmlformats.org/officeDocument/2006/relationships/slide" Target="slide4.xml"/><Relationship Id="rId26" Type="http://schemas.openxmlformats.org/officeDocument/2006/relationships/image" Target="../media/image36.svg"/><Relationship Id="rId3" Type="http://schemas.openxmlformats.org/officeDocument/2006/relationships/image" Target="../media/image43.svg"/><Relationship Id="rId21" Type="http://schemas.openxmlformats.org/officeDocument/2006/relationships/slide" Target="slide8.xml"/><Relationship Id="rId7" Type="http://schemas.openxmlformats.org/officeDocument/2006/relationships/image" Target="../media/image47.svg"/><Relationship Id="rId12" Type="http://schemas.openxmlformats.org/officeDocument/2006/relationships/image" Target="../media/image58.png"/><Relationship Id="rId17" Type="http://schemas.openxmlformats.org/officeDocument/2006/relationships/image" Target="../media/image61.svg"/><Relationship Id="rId25" Type="http://schemas.openxmlformats.org/officeDocument/2006/relationships/image" Target="../media/image35.png"/><Relationship Id="rId2" Type="http://schemas.openxmlformats.org/officeDocument/2006/relationships/image" Target="../media/image42.png"/><Relationship Id="rId16" Type="http://schemas.openxmlformats.org/officeDocument/2006/relationships/image" Target="../media/image60.png"/><Relationship Id="rId20" Type="http://schemas.openxmlformats.org/officeDocument/2006/relationships/slide" Target="slide7.xml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slide" Target="slide10.xml"/><Relationship Id="rId24" Type="http://schemas.openxmlformats.org/officeDocument/2006/relationships/image" Target="../media/image34.png"/><Relationship Id="rId5" Type="http://schemas.openxmlformats.org/officeDocument/2006/relationships/image" Target="../media/image45.svg"/><Relationship Id="rId15" Type="http://schemas.openxmlformats.org/officeDocument/2006/relationships/image" Target="../media/image64.svg"/><Relationship Id="rId23" Type="http://schemas.openxmlformats.org/officeDocument/2006/relationships/image" Target="../media/image62.png"/><Relationship Id="rId28" Type="http://schemas.openxmlformats.org/officeDocument/2006/relationships/image" Target="../media/image38.svg"/><Relationship Id="rId10" Type="http://schemas.openxmlformats.org/officeDocument/2006/relationships/slide" Target="slide9.xml"/><Relationship Id="rId19" Type="http://schemas.openxmlformats.org/officeDocument/2006/relationships/slide" Target="slide6.xml"/><Relationship Id="rId31" Type="http://schemas.openxmlformats.org/officeDocument/2006/relationships/image" Target="../media/image41.svg"/><Relationship Id="rId4" Type="http://schemas.openxmlformats.org/officeDocument/2006/relationships/image" Target="../media/image44.png"/><Relationship Id="rId9" Type="http://schemas.openxmlformats.org/officeDocument/2006/relationships/slide" Target="slide3.xml"/><Relationship Id="rId14" Type="http://schemas.openxmlformats.org/officeDocument/2006/relationships/image" Target="../media/image63.png"/><Relationship Id="rId22" Type="http://schemas.openxmlformats.org/officeDocument/2006/relationships/slide" Target="slide5.xml"/><Relationship Id="rId27" Type="http://schemas.openxmlformats.org/officeDocument/2006/relationships/image" Target="../media/image37.png"/><Relationship Id="rId30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59.svg"/><Relationship Id="rId18" Type="http://schemas.openxmlformats.org/officeDocument/2006/relationships/image" Target="../media/image35.png"/><Relationship Id="rId3" Type="http://schemas.openxmlformats.org/officeDocument/2006/relationships/image" Target="../media/image43.svg"/><Relationship Id="rId21" Type="http://schemas.openxmlformats.org/officeDocument/2006/relationships/image" Target="../media/image38.svg"/><Relationship Id="rId7" Type="http://schemas.openxmlformats.org/officeDocument/2006/relationships/image" Target="../media/image47.svg"/><Relationship Id="rId12" Type="http://schemas.openxmlformats.org/officeDocument/2006/relationships/image" Target="../media/image58.png"/><Relationship Id="rId17" Type="http://schemas.openxmlformats.org/officeDocument/2006/relationships/image" Target="../media/image34.png"/><Relationship Id="rId25" Type="http://schemas.openxmlformats.org/officeDocument/2006/relationships/image" Target="../media/image41.svg"/><Relationship Id="rId2" Type="http://schemas.openxmlformats.org/officeDocument/2006/relationships/image" Target="../media/image42.png"/><Relationship Id="rId16" Type="http://schemas.openxmlformats.org/officeDocument/2006/relationships/slide" Target="slide10.xml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69.svg"/><Relationship Id="rId24" Type="http://schemas.openxmlformats.org/officeDocument/2006/relationships/image" Target="../media/image40.png"/><Relationship Id="rId5" Type="http://schemas.openxmlformats.org/officeDocument/2006/relationships/image" Target="../media/image45.svg"/><Relationship Id="rId15" Type="http://schemas.openxmlformats.org/officeDocument/2006/relationships/slide" Target="slide9.xml"/><Relationship Id="rId23" Type="http://schemas.openxmlformats.org/officeDocument/2006/relationships/slide" Target="slide8.xml"/><Relationship Id="rId10" Type="http://schemas.openxmlformats.org/officeDocument/2006/relationships/image" Target="../media/image68.png"/><Relationship Id="rId19" Type="http://schemas.openxmlformats.org/officeDocument/2006/relationships/image" Target="../media/image36.svg"/><Relationship Id="rId4" Type="http://schemas.openxmlformats.org/officeDocument/2006/relationships/image" Target="../media/image44.png"/><Relationship Id="rId9" Type="http://schemas.openxmlformats.org/officeDocument/2006/relationships/image" Target="../media/image67.svg"/><Relationship Id="rId14" Type="http://schemas.openxmlformats.org/officeDocument/2006/relationships/slide" Target="slide3.xml"/><Relationship Id="rId22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lowchart: Terminator 41">
            <a:extLst>
              <a:ext uri="{FF2B5EF4-FFF2-40B4-BE49-F238E27FC236}">
                <a16:creationId xmlns:a16="http://schemas.microsoft.com/office/drawing/2014/main" id="{EDBB4CFE-E1DF-81CF-70CF-1AB5701B9762}"/>
              </a:ext>
            </a:extLst>
          </p:cNvPr>
          <p:cNvSpPr/>
          <p:nvPr/>
        </p:nvSpPr>
        <p:spPr>
          <a:xfrm>
            <a:off x="6702878" y="5643504"/>
            <a:ext cx="4727121" cy="980151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633368" y="3626446"/>
            <a:ext cx="782400" cy="1057297"/>
          </a:xfrm>
          <a:custGeom>
            <a:avLst/>
            <a:gdLst/>
            <a:ahLst/>
            <a:cxnLst/>
            <a:rect l="l" t="t" r="r" b="b"/>
            <a:pathLst>
              <a:path w="782400" h="1057297">
                <a:moveTo>
                  <a:pt x="0" y="0"/>
                </a:moveTo>
                <a:lnTo>
                  <a:pt x="782400" y="0"/>
                </a:lnTo>
                <a:lnTo>
                  <a:pt x="782400" y="1057296"/>
                </a:lnTo>
                <a:lnTo>
                  <a:pt x="0" y="1057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1249" y="2300667"/>
            <a:ext cx="1026639" cy="785846"/>
          </a:xfrm>
          <a:custGeom>
            <a:avLst/>
            <a:gdLst/>
            <a:ahLst/>
            <a:cxnLst/>
            <a:rect l="l" t="t" r="r" b="b"/>
            <a:pathLst>
              <a:path w="1026639" h="785846">
                <a:moveTo>
                  <a:pt x="0" y="0"/>
                </a:moveTo>
                <a:lnTo>
                  <a:pt x="1026639" y="0"/>
                </a:lnTo>
                <a:lnTo>
                  <a:pt x="1026639" y="785845"/>
                </a:lnTo>
                <a:lnTo>
                  <a:pt x="0" y="785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3623" y="538933"/>
            <a:ext cx="961890" cy="1221800"/>
          </a:xfrm>
          <a:custGeom>
            <a:avLst/>
            <a:gdLst/>
            <a:ahLst/>
            <a:cxnLst/>
            <a:rect l="l" t="t" r="r" b="b"/>
            <a:pathLst>
              <a:path w="961890" h="1221800">
                <a:moveTo>
                  <a:pt x="0" y="0"/>
                </a:moveTo>
                <a:lnTo>
                  <a:pt x="961890" y="0"/>
                </a:lnTo>
                <a:lnTo>
                  <a:pt x="961890" y="1221801"/>
                </a:lnTo>
                <a:lnTo>
                  <a:pt x="0" y="1221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9442" y="5223676"/>
            <a:ext cx="930253" cy="980151"/>
          </a:xfrm>
          <a:custGeom>
            <a:avLst/>
            <a:gdLst/>
            <a:ahLst/>
            <a:cxnLst/>
            <a:rect l="l" t="t" r="r" b="b"/>
            <a:pathLst>
              <a:path w="930253" h="980151">
                <a:moveTo>
                  <a:pt x="0" y="0"/>
                </a:moveTo>
                <a:lnTo>
                  <a:pt x="930253" y="0"/>
                </a:lnTo>
                <a:lnTo>
                  <a:pt x="930253" y="980151"/>
                </a:lnTo>
                <a:lnTo>
                  <a:pt x="0" y="9801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02844" y="538933"/>
            <a:ext cx="779562" cy="779562"/>
          </a:xfrm>
          <a:custGeom>
            <a:avLst/>
            <a:gdLst/>
            <a:ahLst/>
            <a:cxnLst/>
            <a:rect l="l" t="t" r="r" b="b"/>
            <a:pathLst>
              <a:path w="779562" h="779562">
                <a:moveTo>
                  <a:pt x="0" y="0"/>
                </a:moveTo>
                <a:lnTo>
                  <a:pt x="779562" y="0"/>
                </a:lnTo>
                <a:lnTo>
                  <a:pt x="779562" y="779562"/>
                </a:lnTo>
                <a:lnTo>
                  <a:pt x="0" y="7795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88145" y="1764975"/>
            <a:ext cx="779562" cy="779562"/>
          </a:xfrm>
          <a:custGeom>
            <a:avLst/>
            <a:gdLst/>
            <a:ahLst/>
            <a:cxnLst/>
            <a:rect l="l" t="t" r="r" b="b"/>
            <a:pathLst>
              <a:path w="779562" h="779562">
                <a:moveTo>
                  <a:pt x="0" y="0"/>
                </a:moveTo>
                <a:lnTo>
                  <a:pt x="779562" y="0"/>
                </a:lnTo>
                <a:lnTo>
                  <a:pt x="779562" y="779562"/>
                </a:lnTo>
                <a:lnTo>
                  <a:pt x="0" y="7795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702878" y="5628448"/>
            <a:ext cx="4089669" cy="995207"/>
            <a:chOff x="0" y="-113737"/>
            <a:chExt cx="5452892" cy="132694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13737"/>
              <a:ext cx="2426410" cy="1326942"/>
            </a:xfrm>
            <a:prstGeom prst="rect">
              <a:avLst/>
            </a:prstGeom>
          </p:spPr>
          <p:txBody>
            <a:bodyPr lIns="38842" tIns="38842" rIns="38842" bIns="38842" rtlCol="0" anchor="ctr"/>
            <a:lstStyle/>
            <a:p>
              <a:pPr marL="0" lvl="0" indent="0" algn="ctr">
                <a:lnSpc>
                  <a:spcPts val="1605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56767" y="208237"/>
              <a:ext cx="4396125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sz="3199" u="sng" dirty="0">
                  <a:latin typeface="Milk Tea Font TH Bold"/>
                  <a:hlinkClick r:id="rId1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SIGN IN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605198" y="271737"/>
              <a:ext cx="689798" cy="669732"/>
            </a:xfrm>
            <a:custGeom>
              <a:avLst/>
              <a:gdLst/>
              <a:ahLst/>
              <a:cxnLst/>
              <a:rect l="l" t="t" r="r" b="b"/>
              <a:pathLst>
                <a:path w="689798" h="669732">
                  <a:moveTo>
                    <a:pt x="0" y="0"/>
                  </a:moveTo>
                  <a:lnTo>
                    <a:pt x="689798" y="0"/>
                  </a:lnTo>
                  <a:lnTo>
                    <a:pt x="689798" y="669731"/>
                  </a:lnTo>
                  <a:lnTo>
                    <a:pt x="0" y="66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-474654">
            <a:off x="11342755" y="6233257"/>
            <a:ext cx="484735" cy="825401"/>
          </a:xfrm>
          <a:custGeom>
            <a:avLst/>
            <a:gdLst/>
            <a:ahLst/>
            <a:cxnLst/>
            <a:rect l="l" t="t" r="r" b="b"/>
            <a:pathLst>
              <a:path w="484735" h="825401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0" y="9052698"/>
            <a:ext cx="18288000" cy="1234302"/>
            <a:chOff x="0" y="0"/>
            <a:chExt cx="24384000" cy="164573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4384000" cy="1645736"/>
              <a:chOff x="0" y="0"/>
              <a:chExt cx="4816593" cy="32508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816592" cy="32508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2508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25084"/>
                    </a:lnTo>
                    <a:lnTo>
                      <a:pt x="0" y="325084"/>
                    </a:lnTo>
                    <a:close/>
                  </a:path>
                </a:pathLst>
              </a:custGeom>
              <a:solidFill>
                <a:srgbClr val="FFFFFF"/>
              </a:solidFill>
              <a:ln w="95250">
                <a:solidFill>
                  <a:srgbClr val="000000"/>
                </a:solidFill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316552" y="286517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474997" y="436533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2" y="0"/>
                  </a:lnTo>
                  <a:lnTo>
                    <a:pt x="755812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897443" y="318086"/>
              <a:ext cx="1076085" cy="1009564"/>
            </a:xfrm>
            <a:custGeom>
              <a:avLst/>
              <a:gdLst/>
              <a:ahLst/>
              <a:cxnLst/>
              <a:rect l="l" t="t" r="r" b="b"/>
              <a:pathLst>
                <a:path w="1076085" h="1009564">
                  <a:moveTo>
                    <a:pt x="0" y="0"/>
                  </a:moveTo>
                  <a:lnTo>
                    <a:pt x="1076085" y="0"/>
                  </a:lnTo>
                  <a:lnTo>
                    <a:pt x="1076085" y="1009564"/>
                  </a:lnTo>
                  <a:lnTo>
                    <a:pt x="0" y="1009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3194335" y="366127"/>
              <a:ext cx="883585" cy="913481"/>
            </a:xfrm>
            <a:custGeom>
              <a:avLst/>
              <a:gdLst/>
              <a:ahLst/>
              <a:cxnLst/>
              <a:rect l="l" t="t" r="r" b="b"/>
              <a:pathLst>
                <a:path w="883585" h="913481">
                  <a:moveTo>
                    <a:pt x="0" y="0"/>
                  </a:moveTo>
                  <a:lnTo>
                    <a:pt x="883585" y="0"/>
                  </a:lnTo>
                  <a:lnTo>
                    <a:pt x="883585" y="913481"/>
                  </a:lnTo>
                  <a:lnTo>
                    <a:pt x="0" y="913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5416372" y="377368"/>
              <a:ext cx="890999" cy="890999"/>
            </a:xfrm>
            <a:custGeom>
              <a:avLst/>
              <a:gdLst/>
              <a:ahLst/>
              <a:cxnLst/>
              <a:rect l="l" t="t" r="r" b="b"/>
              <a:pathLst>
                <a:path w="890999" h="890999">
                  <a:moveTo>
                    <a:pt x="0" y="0"/>
                  </a:moveTo>
                  <a:lnTo>
                    <a:pt x="890999" y="0"/>
                  </a:lnTo>
                  <a:lnTo>
                    <a:pt x="890999" y="890999"/>
                  </a:lnTo>
                  <a:lnTo>
                    <a:pt x="0" y="89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4298727" y="342107"/>
              <a:ext cx="896838" cy="961522"/>
            </a:xfrm>
            <a:custGeom>
              <a:avLst/>
              <a:gdLst/>
              <a:ahLst/>
              <a:cxnLst/>
              <a:rect l="l" t="t" r="r" b="b"/>
              <a:pathLst>
                <a:path w="896838" h="961522">
                  <a:moveTo>
                    <a:pt x="0" y="0"/>
                  </a:moveTo>
                  <a:lnTo>
                    <a:pt x="896838" y="0"/>
                  </a:lnTo>
                  <a:lnTo>
                    <a:pt x="896838" y="961522"/>
                  </a:lnTo>
                  <a:lnTo>
                    <a:pt x="0" y="961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6502778" y="318086"/>
              <a:ext cx="1207087" cy="1009564"/>
            </a:xfrm>
            <a:custGeom>
              <a:avLst/>
              <a:gdLst/>
              <a:ahLst/>
              <a:cxnLst/>
              <a:rect l="l" t="t" r="r" b="b"/>
              <a:pathLst>
                <a:path w="1207087" h="1009564">
                  <a:moveTo>
                    <a:pt x="0" y="0"/>
                  </a:moveTo>
                  <a:lnTo>
                    <a:pt x="1207088" y="0"/>
                  </a:lnTo>
                  <a:lnTo>
                    <a:pt x="1207088" y="1009564"/>
                  </a:lnTo>
                  <a:lnTo>
                    <a:pt x="0" y="1009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Freeform 26"/>
          <p:cNvSpPr/>
          <p:nvPr/>
        </p:nvSpPr>
        <p:spPr>
          <a:xfrm>
            <a:off x="16773447" y="2991016"/>
            <a:ext cx="808959" cy="782484"/>
          </a:xfrm>
          <a:custGeom>
            <a:avLst/>
            <a:gdLst/>
            <a:ahLst/>
            <a:cxnLst/>
            <a:rect l="l" t="t" r="r" b="b"/>
            <a:pathLst>
              <a:path w="808959" h="782484">
                <a:moveTo>
                  <a:pt x="0" y="0"/>
                </a:moveTo>
                <a:lnTo>
                  <a:pt x="808959" y="0"/>
                </a:lnTo>
                <a:lnTo>
                  <a:pt x="808959" y="782484"/>
                </a:lnTo>
                <a:lnTo>
                  <a:pt x="0" y="782484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7647084" y="1149833"/>
            <a:ext cx="2993831" cy="2993819"/>
            <a:chOff x="0" y="0"/>
            <a:chExt cx="3991775" cy="3991759"/>
          </a:xfrm>
        </p:grpSpPr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0" y="0"/>
              <a:ext cx="3991775" cy="3991759"/>
              <a:chOff x="0" y="0"/>
              <a:chExt cx="6350000" cy="6349975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A66C48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95063" y="95063"/>
              <a:ext cx="3801649" cy="3801634"/>
              <a:chOff x="0" y="0"/>
              <a:chExt cx="6350000" cy="634997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>
              <a:off x="228161" y="260261"/>
              <a:ext cx="3535453" cy="3535439"/>
              <a:chOff x="0" y="0"/>
              <a:chExt cx="6350000" cy="634997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5"/>
                <a:stretch>
                  <a:fillRect t="-3552" b="-3552"/>
                </a:stretch>
              </a:blipFill>
            </p:spPr>
          </p:sp>
        </p:grpSp>
      </p:grpSp>
      <p:sp>
        <p:nvSpPr>
          <p:cNvPr id="34" name="TextBox 34"/>
          <p:cNvSpPr txBox="1"/>
          <p:nvPr/>
        </p:nvSpPr>
        <p:spPr>
          <a:xfrm>
            <a:off x="16329862" y="9424739"/>
            <a:ext cx="148329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Milk Tea Font TH"/>
              </a:rPr>
              <a:t>11:11 AM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BDFB05-C03B-441C-D375-E48016C5B9B4}"/>
              </a:ext>
            </a:extLst>
          </p:cNvPr>
          <p:cNvSpPr/>
          <p:nvPr/>
        </p:nvSpPr>
        <p:spPr>
          <a:xfrm>
            <a:off x="6396291" y="4609168"/>
            <a:ext cx="5495414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2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latin typeface="Retropix" panose="020B0604020202020204" charset="0"/>
              </a:rPr>
              <a:t>KIP </a:t>
            </a:r>
            <a:r>
              <a:rPr lang="en-US" sz="48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latin typeface="Retropix" panose="020B0604020202020204" charset="0"/>
              </a:rPr>
              <a:t>tech</a:t>
            </a:r>
            <a:r>
              <a:rPr lang="en-US" sz="52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latin typeface="Retropix" panose="020B0604020202020204" charset="0"/>
              </a:rPr>
              <a:t> Co., Ltd.</a:t>
            </a:r>
            <a:endParaRPr lang="en-US" sz="52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5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9944" y="-954837"/>
            <a:ext cx="25420506" cy="3159782"/>
            <a:chOff x="0" y="0"/>
            <a:chExt cx="33894007" cy="4213043"/>
          </a:xfrm>
        </p:grpSpPr>
        <p:sp>
          <p:nvSpPr>
            <p:cNvPr id="3" name="Freeform 3"/>
            <p:cNvSpPr/>
            <p:nvPr/>
          </p:nvSpPr>
          <p:spPr>
            <a:xfrm>
              <a:off x="94272" y="308220"/>
              <a:ext cx="17689633" cy="3847495"/>
            </a:xfrm>
            <a:custGeom>
              <a:avLst/>
              <a:gdLst/>
              <a:ahLst/>
              <a:cxnLst/>
              <a:rect l="l" t="t" r="r" b="b"/>
              <a:pathLst>
                <a:path w="17689633" h="3847495">
                  <a:moveTo>
                    <a:pt x="0" y="0"/>
                  </a:moveTo>
                  <a:lnTo>
                    <a:pt x="17689633" y="0"/>
                  </a:lnTo>
                  <a:lnTo>
                    <a:pt x="17689633" y="3847496"/>
                  </a:lnTo>
                  <a:lnTo>
                    <a:pt x="0" y="3847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2561339"/>
              <a:ext cx="8790059" cy="1651704"/>
            </a:xfrm>
            <a:custGeom>
              <a:avLst/>
              <a:gdLst/>
              <a:ahLst/>
              <a:cxnLst/>
              <a:rect l="l" t="t" r="r" b="b"/>
              <a:pathLst>
                <a:path w="8790059" h="1651704">
                  <a:moveTo>
                    <a:pt x="0" y="0"/>
                  </a:moveTo>
                  <a:lnTo>
                    <a:pt x="8790059" y="0"/>
                  </a:lnTo>
                  <a:lnTo>
                    <a:pt x="8790059" y="1651704"/>
                  </a:lnTo>
                  <a:lnTo>
                    <a:pt x="0" y="165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6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924" r="-1096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9053389" y="2450637"/>
              <a:ext cx="9753600" cy="1666979"/>
            </a:xfrm>
            <a:custGeom>
              <a:avLst/>
              <a:gdLst/>
              <a:ahLst/>
              <a:cxnLst/>
              <a:rect l="l" t="t" r="r" b="b"/>
              <a:pathLst>
                <a:path w="9753600" h="1666979">
                  <a:moveTo>
                    <a:pt x="9753600" y="0"/>
                  </a:moveTo>
                  <a:lnTo>
                    <a:pt x="0" y="0"/>
                  </a:lnTo>
                  <a:lnTo>
                    <a:pt x="0" y="1666979"/>
                  </a:lnTo>
                  <a:lnTo>
                    <a:pt x="9753600" y="1666979"/>
                  </a:lnTo>
                  <a:lnTo>
                    <a:pt x="9753600" y="0"/>
                  </a:lnTo>
                  <a:close/>
                </a:path>
              </a:pathLst>
            </a:custGeom>
            <a:blipFill>
              <a:blip r:embed="rId6">
                <a:alphaModFix amt="26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16204374" y="0"/>
              <a:ext cx="17689633" cy="3847495"/>
            </a:xfrm>
            <a:custGeom>
              <a:avLst/>
              <a:gdLst/>
              <a:ahLst/>
              <a:cxnLst/>
              <a:rect l="l" t="t" r="r" b="b"/>
              <a:pathLst>
                <a:path w="17689633" h="3847495">
                  <a:moveTo>
                    <a:pt x="17689633" y="0"/>
                  </a:moveTo>
                  <a:lnTo>
                    <a:pt x="0" y="0"/>
                  </a:lnTo>
                  <a:lnTo>
                    <a:pt x="0" y="3847495"/>
                  </a:lnTo>
                  <a:lnTo>
                    <a:pt x="17689633" y="3847495"/>
                  </a:lnTo>
                  <a:lnTo>
                    <a:pt x="17689633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28463" y="1934393"/>
            <a:ext cx="1051495" cy="1051495"/>
          </a:xfrm>
          <a:custGeom>
            <a:avLst/>
            <a:gdLst/>
            <a:ahLst/>
            <a:cxnLst/>
            <a:rect l="l" t="t" r="r" b="b"/>
            <a:pathLst>
              <a:path w="1051495" h="1051495">
                <a:moveTo>
                  <a:pt x="0" y="0"/>
                </a:moveTo>
                <a:lnTo>
                  <a:pt x="1051495" y="0"/>
                </a:lnTo>
                <a:lnTo>
                  <a:pt x="1051495" y="1051496"/>
                </a:lnTo>
                <a:lnTo>
                  <a:pt x="0" y="1051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8463" y="3879258"/>
            <a:ext cx="1051495" cy="1051495"/>
          </a:xfrm>
          <a:custGeom>
            <a:avLst/>
            <a:gdLst/>
            <a:ahLst/>
            <a:cxnLst/>
            <a:rect l="l" t="t" r="r" b="b"/>
            <a:pathLst>
              <a:path w="1051495" h="1051495">
                <a:moveTo>
                  <a:pt x="0" y="0"/>
                </a:moveTo>
                <a:lnTo>
                  <a:pt x="1051495" y="0"/>
                </a:lnTo>
                <a:lnTo>
                  <a:pt x="1051495" y="1051496"/>
                </a:lnTo>
                <a:lnTo>
                  <a:pt x="0" y="1051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79067" y="5827223"/>
            <a:ext cx="1350287" cy="1033583"/>
          </a:xfrm>
          <a:custGeom>
            <a:avLst/>
            <a:gdLst/>
            <a:ahLst/>
            <a:cxnLst/>
            <a:rect l="l" t="t" r="r" b="b"/>
            <a:pathLst>
              <a:path w="1350287" h="1033583">
                <a:moveTo>
                  <a:pt x="0" y="0"/>
                </a:moveTo>
                <a:lnTo>
                  <a:pt x="1350287" y="0"/>
                </a:lnTo>
                <a:lnTo>
                  <a:pt x="1350287" y="1033583"/>
                </a:lnTo>
                <a:lnTo>
                  <a:pt x="0" y="10335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901617" y="342924"/>
            <a:ext cx="8484767" cy="8124164"/>
          </a:xfrm>
          <a:custGeom>
            <a:avLst/>
            <a:gdLst/>
            <a:ahLst/>
            <a:cxnLst/>
            <a:rect l="l" t="t" r="r" b="b"/>
            <a:pathLst>
              <a:path w="8484767" h="8124164">
                <a:moveTo>
                  <a:pt x="0" y="0"/>
                </a:moveTo>
                <a:lnTo>
                  <a:pt x="8484766" y="0"/>
                </a:lnTo>
                <a:lnTo>
                  <a:pt x="8484766" y="8124164"/>
                </a:lnTo>
                <a:lnTo>
                  <a:pt x="0" y="81241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0" y="9048006"/>
            <a:ext cx="18288000" cy="1236737"/>
            <a:chOff x="0" y="0"/>
            <a:chExt cx="24384000" cy="1648983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4384000" cy="1648983"/>
              <a:chOff x="0" y="0"/>
              <a:chExt cx="4931196" cy="33347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931196" cy="333475"/>
              </a:xfrm>
              <a:custGeom>
                <a:avLst/>
                <a:gdLst/>
                <a:ahLst/>
                <a:cxnLst/>
                <a:rect l="l" t="t" r="r" b="b"/>
                <a:pathLst>
                  <a:path w="4931196" h="333475">
                    <a:moveTo>
                      <a:pt x="0" y="0"/>
                    </a:moveTo>
                    <a:lnTo>
                      <a:pt x="4931196" y="0"/>
                    </a:lnTo>
                    <a:lnTo>
                      <a:pt x="4931196" y="333475"/>
                    </a:lnTo>
                    <a:lnTo>
                      <a:pt x="0" y="333475"/>
                    </a:lnTo>
                    <a:close/>
                  </a:path>
                </a:pathLst>
              </a:custGeom>
              <a:solidFill>
                <a:srgbClr val="FF9090"/>
              </a:solidFill>
              <a:ln w="76200">
                <a:solidFill>
                  <a:srgbClr val="000000"/>
                </a:solidFill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49619" tIns="49619" rIns="49619" bIns="49619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99025" y="415822"/>
              <a:ext cx="405813" cy="405813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933910" y="415822"/>
              <a:ext cx="405813" cy="414959"/>
              <a:chOff x="0" y="0"/>
              <a:chExt cx="81572" cy="8341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marL="323848" lvl="1" indent="-161924" algn="ctr">
                  <a:lnSpc>
                    <a:spcPts val="2099"/>
                  </a:lnSpc>
                  <a:buFont typeface="Arial"/>
                  <a:buChar char="•"/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499025" y="850647"/>
              <a:ext cx="405813" cy="414959"/>
              <a:chOff x="0" y="0"/>
              <a:chExt cx="81572" cy="8341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933910" y="850647"/>
              <a:ext cx="405813" cy="414959"/>
              <a:chOff x="0" y="0"/>
              <a:chExt cx="81572" cy="8341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 flipH="1">
              <a:off x="1781183" y="355713"/>
              <a:ext cx="6521012" cy="970001"/>
            </a:xfrm>
            <a:custGeom>
              <a:avLst/>
              <a:gdLst/>
              <a:ahLst/>
              <a:cxnLst/>
              <a:rect l="l" t="t" r="r" b="b"/>
              <a:pathLst>
                <a:path w="6521012" h="970001">
                  <a:moveTo>
                    <a:pt x="6521012" y="0"/>
                  </a:moveTo>
                  <a:lnTo>
                    <a:pt x="0" y="0"/>
                  </a:lnTo>
                  <a:lnTo>
                    <a:pt x="0" y="970001"/>
                  </a:lnTo>
                  <a:lnTo>
                    <a:pt x="6521012" y="970001"/>
                  </a:lnTo>
                  <a:lnTo>
                    <a:pt x="6521012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9651011" y="556819"/>
              <a:ext cx="757276" cy="588782"/>
            </a:xfrm>
            <a:custGeom>
              <a:avLst/>
              <a:gdLst/>
              <a:ahLst/>
              <a:cxnLst/>
              <a:rect l="l" t="t" r="r" b="b"/>
              <a:pathLst>
                <a:path w="757276" h="588782">
                  <a:moveTo>
                    <a:pt x="0" y="0"/>
                  </a:moveTo>
                  <a:lnTo>
                    <a:pt x="757276" y="0"/>
                  </a:lnTo>
                  <a:lnTo>
                    <a:pt x="757276" y="588782"/>
                  </a:lnTo>
                  <a:lnTo>
                    <a:pt x="0" y="588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20734805" y="626573"/>
              <a:ext cx="865047" cy="519028"/>
            </a:xfrm>
            <a:custGeom>
              <a:avLst/>
              <a:gdLst/>
              <a:ahLst/>
              <a:cxnLst/>
              <a:rect l="l" t="t" r="r" b="b"/>
              <a:pathLst>
                <a:path w="865047" h="519028">
                  <a:moveTo>
                    <a:pt x="0" y="0"/>
                  </a:moveTo>
                  <a:lnTo>
                    <a:pt x="865047" y="0"/>
                  </a:lnTo>
                  <a:lnTo>
                    <a:pt x="865047" y="519028"/>
                  </a:lnTo>
                  <a:lnTo>
                    <a:pt x="0" y="519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21948538" y="391513"/>
              <a:ext cx="1635741" cy="856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Milk Tea Font TH"/>
                </a:rPr>
                <a:t>11:11 AM</a:t>
              </a:r>
            </a:p>
            <a:p>
              <a:pPr algn="r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Milk Tea Font TH"/>
                </a:rPr>
                <a:t>16/8/2023</a:t>
              </a:r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8825979" y="325095"/>
              <a:ext cx="993084" cy="993080"/>
              <a:chOff x="0" y="0"/>
              <a:chExt cx="6350000" cy="634997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BF7F7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8904493" y="425453"/>
              <a:ext cx="810657" cy="810654"/>
              <a:chOff x="0" y="0"/>
              <a:chExt cx="6350000" cy="634997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9"/>
                <a:stretch>
                  <a:fillRect/>
                </a:stretch>
              </a:blipFill>
            </p:spPr>
          </p:sp>
        </p:grpSp>
        <p:sp>
          <p:nvSpPr>
            <p:cNvPr id="35" name="Freeform 35">
              <a:hlinkClick r:id="rId20" action="ppaction://hlinksldjump"/>
            </p:cNvPr>
            <p:cNvSpPr/>
            <p:nvPr/>
          </p:nvSpPr>
          <p:spPr>
            <a:xfrm>
              <a:off x="18616632" y="470245"/>
              <a:ext cx="784694" cy="784694"/>
            </a:xfrm>
            <a:custGeom>
              <a:avLst/>
              <a:gdLst/>
              <a:ahLst/>
              <a:cxnLst/>
              <a:rect l="l" t="t" r="r" b="b"/>
              <a:pathLst>
                <a:path w="784694" h="784694">
                  <a:moveTo>
                    <a:pt x="0" y="0"/>
                  </a:moveTo>
                  <a:lnTo>
                    <a:pt x="784694" y="0"/>
                  </a:lnTo>
                  <a:lnTo>
                    <a:pt x="784694" y="784693"/>
                  </a:lnTo>
                  <a:lnTo>
                    <a:pt x="0" y="784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36" name="Picture 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rcRect l="1354" t="5983" r="345" b="6265"/>
          <a:stretch>
            <a:fillRect/>
          </a:stretch>
        </p:blipFill>
        <p:spPr>
          <a:xfrm>
            <a:off x="5766790" y="2276116"/>
            <a:ext cx="6751801" cy="339035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483739" y="3082275"/>
            <a:ext cx="1540943" cy="26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>
                <a:solidFill>
                  <a:srgbClr val="000000"/>
                </a:solidFill>
                <a:latin typeface="Chonburi"/>
                <a:hlinkClick r:id="rId24" action="ppaction://hlinksldjump"/>
              </a:rPr>
              <a:t>Class Diagram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41790" y="5030291"/>
            <a:ext cx="1647520" cy="26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>
                <a:solidFill>
                  <a:srgbClr val="000000"/>
                </a:solidFill>
                <a:latin typeface="Chonburi"/>
                <a:hlinkClick r:id="rId20" action="ppaction://hlinksldjump"/>
              </a:rPr>
              <a:t>Demonstration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52216" y="6956765"/>
            <a:ext cx="943645" cy="26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>
                <a:solidFill>
                  <a:srgbClr val="E75A70"/>
                </a:solidFill>
                <a:latin typeface="Chonburi"/>
                <a:hlinkClick r:id="rId25" action="ppaction://hlinksldjump"/>
              </a:rPr>
              <a:t>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5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048006"/>
            <a:ext cx="18288000" cy="1236737"/>
            <a:chOff x="0" y="0"/>
            <a:chExt cx="24384000" cy="164898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648983"/>
              <a:chOff x="0" y="0"/>
              <a:chExt cx="4931196" cy="3334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931196" cy="333475"/>
              </a:xfrm>
              <a:custGeom>
                <a:avLst/>
                <a:gdLst/>
                <a:ahLst/>
                <a:cxnLst/>
                <a:rect l="l" t="t" r="r" b="b"/>
                <a:pathLst>
                  <a:path w="4931196" h="333475">
                    <a:moveTo>
                      <a:pt x="0" y="0"/>
                    </a:moveTo>
                    <a:lnTo>
                      <a:pt x="4931196" y="0"/>
                    </a:lnTo>
                    <a:lnTo>
                      <a:pt x="4931196" y="333475"/>
                    </a:lnTo>
                    <a:lnTo>
                      <a:pt x="0" y="333475"/>
                    </a:lnTo>
                    <a:close/>
                  </a:path>
                </a:pathLst>
              </a:custGeom>
              <a:solidFill>
                <a:srgbClr val="FF9090"/>
              </a:solidFill>
              <a:ln w="76200">
                <a:solidFill>
                  <a:srgbClr val="000000"/>
                </a:solidFill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49619" tIns="49619" rIns="49619" bIns="49619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99025" y="415822"/>
              <a:ext cx="405813" cy="405813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933910" y="415822"/>
              <a:ext cx="405813" cy="414959"/>
              <a:chOff x="0" y="0"/>
              <a:chExt cx="81572" cy="8341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marL="323848" lvl="1" indent="-161924" algn="ctr">
                  <a:lnSpc>
                    <a:spcPts val="2099"/>
                  </a:lnSpc>
                  <a:buFont typeface="Arial"/>
                  <a:buChar char="•"/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499025" y="850647"/>
              <a:ext cx="405813" cy="414959"/>
              <a:chOff x="0" y="0"/>
              <a:chExt cx="81572" cy="8341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933910" y="850647"/>
              <a:ext cx="405813" cy="414959"/>
              <a:chOff x="0" y="0"/>
              <a:chExt cx="81572" cy="8341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 flipH="1">
              <a:off x="1781183" y="355713"/>
              <a:ext cx="6521012" cy="970001"/>
            </a:xfrm>
            <a:custGeom>
              <a:avLst/>
              <a:gdLst/>
              <a:ahLst/>
              <a:cxnLst/>
              <a:rect l="l" t="t" r="r" b="b"/>
              <a:pathLst>
                <a:path w="6521012" h="970001">
                  <a:moveTo>
                    <a:pt x="6521012" y="0"/>
                  </a:moveTo>
                  <a:lnTo>
                    <a:pt x="0" y="0"/>
                  </a:lnTo>
                  <a:lnTo>
                    <a:pt x="0" y="970001"/>
                  </a:lnTo>
                  <a:lnTo>
                    <a:pt x="6521012" y="970001"/>
                  </a:lnTo>
                  <a:lnTo>
                    <a:pt x="6521012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9651011" y="556819"/>
              <a:ext cx="757276" cy="588782"/>
            </a:xfrm>
            <a:custGeom>
              <a:avLst/>
              <a:gdLst/>
              <a:ahLst/>
              <a:cxnLst/>
              <a:rect l="l" t="t" r="r" b="b"/>
              <a:pathLst>
                <a:path w="757276" h="588782">
                  <a:moveTo>
                    <a:pt x="0" y="0"/>
                  </a:moveTo>
                  <a:lnTo>
                    <a:pt x="757276" y="0"/>
                  </a:lnTo>
                  <a:lnTo>
                    <a:pt x="757276" y="588782"/>
                  </a:lnTo>
                  <a:lnTo>
                    <a:pt x="0" y="588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20734805" y="626573"/>
              <a:ext cx="865047" cy="519028"/>
            </a:xfrm>
            <a:custGeom>
              <a:avLst/>
              <a:gdLst/>
              <a:ahLst/>
              <a:cxnLst/>
              <a:rect l="l" t="t" r="r" b="b"/>
              <a:pathLst>
                <a:path w="865047" h="519028">
                  <a:moveTo>
                    <a:pt x="0" y="0"/>
                  </a:moveTo>
                  <a:lnTo>
                    <a:pt x="865047" y="0"/>
                  </a:lnTo>
                  <a:lnTo>
                    <a:pt x="865047" y="519028"/>
                  </a:lnTo>
                  <a:lnTo>
                    <a:pt x="0" y="519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21948538" y="391513"/>
              <a:ext cx="1635741" cy="856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Milk Tea Font TH"/>
                </a:rPr>
                <a:t>11:11 AM</a:t>
              </a:r>
            </a:p>
            <a:p>
              <a:pPr algn="r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Milk Tea Font TH"/>
                </a:rPr>
                <a:t>16/8/2023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825979" y="325095"/>
              <a:ext cx="993084" cy="993080"/>
              <a:chOff x="0" y="0"/>
              <a:chExt cx="6350000" cy="634997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BF7F7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8904493" y="425453"/>
              <a:ext cx="810657" cy="810654"/>
              <a:chOff x="0" y="0"/>
              <a:chExt cx="6350000" cy="634997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</p:sp>
        </p:grpSp>
        <p:sp>
          <p:nvSpPr>
            <p:cNvPr id="26" name="Freeform 26">
              <a:hlinkClick r:id="rId8" action="ppaction://hlinksldjump"/>
            </p:cNvPr>
            <p:cNvSpPr/>
            <p:nvPr/>
          </p:nvSpPr>
          <p:spPr>
            <a:xfrm>
              <a:off x="18616632" y="470245"/>
              <a:ext cx="784694" cy="784694"/>
            </a:xfrm>
            <a:custGeom>
              <a:avLst/>
              <a:gdLst/>
              <a:ahLst/>
              <a:cxnLst/>
              <a:rect l="l" t="t" r="r" b="b"/>
              <a:pathLst>
                <a:path w="784694" h="784694">
                  <a:moveTo>
                    <a:pt x="0" y="0"/>
                  </a:moveTo>
                  <a:lnTo>
                    <a:pt x="784694" y="0"/>
                  </a:lnTo>
                  <a:lnTo>
                    <a:pt x="784694" y="784693"/>
                  </a:lnTo>
                  <a:lnTo>
                    <a:pt x="0" y="784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-869696" y="-701789"/>
            <a:ext cx="13267225" cy="2885621"/>
          </a:xfrm>
          <a:custGeom>
            <a:avLst/>
            <a:gdLst/>
            <a:ahLst/>
            <a:cxnLst/>
            <a:rect l="l" t="t" r="r" b="b"/>
            <a:pathLst>
              <a:path w="13267225" h="2885621">
                <a:moveTo>
                  <a:pt x="0" y="0"/>
                </a:moveTo>
                <a:lnTo>
                  <a:pt x="13267225" y="0"/>
                </a:lnTo>
                <a:lnTo>
                  <a:pt x="13267225" y="2885622"/>
                </a:lnTo>
                <a:lnTo>
                  <a:pt x="0" y="28856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-940400" y="988050"/>
            <a:ext cx="6592544" cy="1238778"/>
          </a:xfrm>
          <a:custGeom>
            <a:avLst/>
            <a:gdLst/>
            <a:ahLst/>
            <a:cxnLst/>
            <a:rect l="l" t="t" r="r" b="b"/>
            <a:pathLst>
              <a:path w="6592544" h="1238778">
                <a:moveTo>
                  <a:pt x="0" y="0"/>
                </a:moveTo>
                <a:lnTo>
                  <a:pt x="6592544" y="0"/>
                </a:lnTo>
                <a:lnTo>
                  <a:pt x="6592544" y="1238778"/>
                </a:lnTo>
                <a:lnTo>
                  <a:pt x="0" y="12387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5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924" r="-10961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67064" y="1845606"/>
            <a:ext cx="1175857" cy="1175857"/>
          </a:xfrm>
          <a:custGeom>
            <a:avLst/>
            <a:gdLst/>
            <a:ahLst/>
            <a:cxnLst/>
            <a:rect l="l" t="t" r="r" b="b"/>
            <a:pathLst>
              <a:path w="1175857" h="1175857">
                <a:moveTo>
                  <a:pt x="0" y="0"/>
                </a:moveTo>
                <a:lnTo>
                  <a:pt x="1175857" y="0"/>
                </a:lnTo>
                <a:lnTo>
                  <a:pt x="1175857" y="1175856"/>
                </a:lnTo>
                <a:lnTo>
                  <a:pt x="0" y="11758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767064" y="4020491"/>
            <a:ext cx="1175857" cy="1175857"/>
          </a:xfrm>
          <a:custGeom>
            <a:avLst/>
            <a:gdLst/>
            <a:ahLst/>
            <a:cxnLst/>
            <a:rect l="l" t="t" r="r" b="b"/>
            <a:pathLst>
              <a:path w="1175857" h="1175857">
                <a:moveTo>
                  <a:pt x="0" y="0"/>
                </a:moveTo>
                <a:lnTo>
                  <a:pt x="1175857" y="0"/>
                </a:lnTo>
                <a:lnTo>
                  <a:pt x="1175857" y="1175857"/>
                </a:lnTo>
                <a:lnTo>
                  <a:pt x="0" y="117585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0168057" y="5131360"/>
            <a:ext cx="1939400" cy="1647682"/>
          </a:xfrm>
          <a:custGeom>
            <a:avLst/>
            <a:gdLst/>
            <a:ahLst/>
            <a:cxnLst/>
            <a:rect l="l" t="t" r="r" b="b"/>
            <a:pathLst>
              <a:path w="1939400" h="1647682">
                <a:moveTo>
                  <a:pt x="0" y="0"/>
                </a:moveTo>
                <a:lnTo>
                  <a:pt x="1939401" y="0"/>
                </a:lnTo>
                <a:lnTo>
                  <a:pt x="1939401" y="1647682"/>
                </a:lnTo>
                <a:lnTo>
                  <a:pt x="0" y="16476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46000"/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-557943">
            <a:off x="9349421" y="3801191"/>
            <a:ext cx="3576672" cy="3701601"/>
            <a:chOff x="0" y="0"/>
            <a:chExt cx="4768896" cy="493546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768896" cy="4935468"/>
            </a:xfrm>
            <a:custGeom>
              <a:avLst/>
              <a:gdLst/>
              <a:ahLst/>
              <a:cxnLst/>
              <a:rect l="l" t="t" r="r" b="b"/>
              <a:pathLst>
                <a:path w="4768896" h="4935468">
                  <a:moveTo>
                    <a:pt x="0" y="0"/>
                  </a:moveTo>
                  <a:lnTo>
                    <a:pt x="4768896" y="0"/>
                  </a:lnTo>
                  <a:lnTo>
                    <a:pt x="4768896" y="4935468"/>
                  </a:lnTo>
                  <a:lnTo>
                    <a:pt x="0" y="4935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684217" y="2851424"/>
              <a:ext cx="1400461" cy="1400461"/>
            </a:xfrm>
            <a:custGeom>
              <a:avLst/>
              <a:gdLst/>
              <a:ahLst/>
              <a:cxnLst/>
              <a:rect l="l" t="t" r="r" b="b"/>
              <a:pathLst>
                <a:path w="1400461" h="1400461">
                  <a:moveTo>
                    <a:pt x="0" y="0"/>
                  </a:moveTo>
                  <a:lnTo>
                    <a:pt x="1400462" y="0"/>
                  </a:lnTo>
                  <a:lnTo>
                    <a:pt x="1400462" y="1400462"/>
                  </a:lnTo>
                  <a:lnTo>
                    <a:pt x="0" y="1400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AutoShape 35"/>
            <p:cNvSpPr/>
            <p:nvPr/>
          </p:nvSpPr>
          <p:spPr>
            <a:xfrm>
              <a:off x="444395" y="1478805"/>
              <a:ext cx="3992276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</p:sp>
        <p:sp>
          <p:nvSpPr>
            <p:cNvPr id="36" name="Freeform 36"/>
            <p:cNvSpPr/>
            <p:nvPr/>
          </p:nvSpPr>
          <p:spPr>
            <a:xfrm>
              <a:off x="3328894" y="901845"/>
              <a:ext cx="444995" cy="395489"/>
            </a:xfrm>
            <a:custGeom>
              <a:avLst/>
              <a:gdLst/>
              <a:ahLst/>
              <a:cxnLst/>
              <a:rect l="l" t="t" r="r" b="b"/>
              <a:pathLst>
                <a:path w="444995" h="395489">
                  <a:moveTo>
                    <a:pt x="0" y="0"/>
                  </a:moveTo>
                  <a:lnTo>
                    <a:pt x="444994" y="0"/>
                  </a:lnTo>
                  <a:lnTo>
                    <a:pt x="444994" y="395489"/>
                  </a:lnTo>
                  <a:lnTo>
                    <a:pt x="0" y="395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1237642" y="738534"/>
              <a:ext cx="2275999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7"/>
                </a:lnSpc>
              </a:pPr>
              <a:r>
                <a:rPr lang="en-US" sz="2756">
                  <a:solidFill>
                    <a:srgbClr val="000000"/>
                  </a:solidFill>
                  <a:latin typeface="Milk Tea Font TH"/>
                </a:rPr>
                <a:t>to do list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17317" y="1914944"/>
              <a:ext cx="3334262" cy="517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67"/>
                </a:lnSpc>
              </a:pPr>
              <a:r>
                <a:rPr lang="en-US" sz="2556">
                  <a:solidFill>
                    <a:srgbClr val="000000"/>
                  </a:solidFill>
                  <a:latin typeface="Milk Tea Font TH"/>
                </a:rPr>
                <a:t>Elevator Project</a:t>
              </a:r>
            </a:p>
          </p:txBody>
        </p:sp>
      </p:grpSp>
      <p:sp>
        <p:nvSpPr>
          <p:cNvPr id="39" name="Freeform 39"/>
          <p:cNvSpPr/>
          <p:nvPr/>
        </p:nvSpPr>
        <p:spPr>
          <a:xfrm rot="580379">
            <a:off x="12936566" y="2407564"/>
            <a:ext cx="3692848" cy="3162002"/>
          </a:xfrm>
          <a:custGeom>
            <a:avLst/>
            <a:gdLst/>
            <a:ahLst/>
            <a:cxnLst/>
            <a:rect l="l" t="t" r="r" b="b"/>
            <a:pathLst>
              <a:path w="3692848" h="3162002">
                <a:moveTo>
                  <a:pt x="0" y="0"/>
                </a:moveTo>
                <a:lnTo>
                  <a:pt x="3692849" y="0"/>
                </a:lnTo>
                <a:lnTo>
                  <a:pt x="3692849" y="3162002"/>
                </a:lnTo>
                <a:lnTo>
                  <a:pt x="0" y="316200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46000"/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12397529" y="1231310"/>
            <a:ext cx="4861771" cy="4981519"/>
            <a:chOff x="0" y="0"/>
            <a:chExt cx="6482362" cy="6642025"/>
          </a:xfrm>
        </p:grpSpPr>
        <p:sp>
          <p:nvSpPr>
            <p:cNvPr id="41" name="Freeform 41"/>
            <p:cNvSpPr/>
            <p:nvPr/>
          </p:nvSpPr>
          <p:spPr>
            <a:xfrm rot="580379">
              <a:off x="446280" y="428489"/>
              <a:ext cx="5589803" cy="5785048"/>
            </a:xfrm>
            <a:custGeom>
              <a:avLst/>
              <a:gdLst/>
              <a:ahLst/>
              <a:cxnLst/>
              <a:rect l="l" t="t" r="r" b="b"/>
              <a:pathLst>
                <a:path w="5589803" h="5785048">
                  <a:moveTo>
                    <a:pt x="0" y="0"/>
                  </a:moveTo>
                  <a:lnTo>
                    <a:pt x="5589802" y="0"/>
                  </a:lnTo>
                  <a:lnTo>
                    <a:pt x="5589802" y="5785048"/>
                  </a:lnTo>
                  <a:lnTo>
                    <a:pt x="0" y="5785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TextBox 42"/>
            <p:cNvSpPr txBox="1"/>
            <p:nvPr/>
          </p:nvSpPr>
          <p:spPr>
            <a:xfrm rot="580379">
              <a:off x="1921407" y="1673872"/>
              <a:ext cx="3334262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7"/>
                </a:lnSpc>
              </a:pPr>
              <a:r>
                <a:rPr lang="en-US" sz="2856">
                  <a:solidFill>
                    <a:srgbClr val="000000"/>
                  </a:solidFill>
                  <a:latin typeface="Milk Tea Font TH"/>
                </a:rPr>
                <a:t>My team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 rot="580379">
              <a:off x="1470781" y="2432165"/>
              <a:ext cx="4002686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7"/>
                </a:lnSpc>
              </a:pPr>
              <a:r>
                <a:rPr lang="en-US" sz="2256">
                  <a:solidFill>
                    <a:srgbClr val="000000"/>
                  </a:solidFill>
                  <a:latin typeface="Milk Tea Font TH"/>
                </a:rPr>
                <a:t>Panyarat Kenwithee</a:t>
              </a:r>
            </a:p>
            <a:p>
              <a:pPr>
                <a:lnSpc>
                  <a:spcPts val="2707"/>
                </a:lnSpc>
              </a:pPr>
              <a:r>
                <a:rPr lang="en-US" sz="2256">
                  <a:solidFill>
                    <a:srgbClr val="000000"/>
                  </a:solidFill>
                  <a:latin typeface="Milk Tea Font TH"/>
                </a:rPr>
                <a:t>650710566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 rot="580379">
              <a:off x="1239838" y="3339384"/>
              <a:ext cx="4002686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7"/>
                </a:lnSpc>
              </a:pPr>
              <a:r>
                <a:rPr lang="en-US" sz="2256">
                  <a:solidFill>
                    <a:srgbClr val="000000"/>
                  </a:solidFill>
                  <a:latin typeface="Milk Tea Font TH"/>
                </a:rPr>
                <a:t>Pornkamol Earpin</a:t>
              </a:r>
            </a:p>
            <a:p>
              <a:pPr>
                <a:lnSpc>
                  <a:spcPts val="2707"/>
                </a:lnSpc>
              </a:pPr>
              <a:r>
                <a:rPr lang="en-US" sz="2256">
                  <a:solidFill>
                    <a:srgbClr val="000000"/>
                  </a:solidFill>
                  <a:latin typeface="Milk Tea Font TH"/>
                </a:rPr>
                <a:t>650710570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 rot="580379">
              <a:off x="1063885" y="4322695"/>
              <a:ext cx="4002686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7"/>
                </a:lnSpc>
              </a:pPr>
              <a:r>
                <a:rPr lang="en-US" sz="2256">
                  <a:solidFill>
                    <a:srgbClr val="000000"/>
                  </a:solidFill>
                  <a:latin typeface="Milk Tea Font TH"/>
                </a:rPr>
                <a:t>Worawarun Pliansri</a:t>
              </a:r>
            </a:p>
            <a:p>
              <a:pPr>
                <a:lnSpc>
                  <a:spcPts val="2707"/>
                </a:lnSpc>
              </a:pPr>
              <a:r>
                <a:rPr lang="en-US" sz="2256">
                  <a:solidFill>
                    <a:srgbClr val="000000"/>
                  </a:solidFill>
                  <a:latin typeface="Milk Tea Font TH"/>
                </a:rPr>
                <a:t>650710581</a:t>
              </a:r>
            </a:p>
          </p:txBody>
        </p:sp>
      </p:grpSp>
      <p:sp>
        <p:nvSpPr>
          <p:cNvPr id="46" name="Freeform 46"/>
          <p:cNvSpPr/>
          <p:nvPr/>
        </p:nvSpPr>
        <p:spPr>
          <a:xfrm>
            <a:off x="14704762" y="4668979"/>
            <a:ext cx="2879280" cy="3087700"/>
          </a:xfrm>
          <a:custGeom>
            <a:avLst/>
            <a:gdLst/>
            <a:ahLst/>
            <a:cxnLst/>
            <a:rect l="l" t="t" r="r" b="b"/>
            <a:pathLst>
              <a:path w="2879280" h="3087700">
                <a:moveTo>
                  <a:pt x="0" y="0"/>
                </a:moveTo>
                <a:lnTo>
                  <a:pt x="2879280" y="0"/>
                </a:lnTo>
                <a:lnTo>
                  <a:pt x="2879280" y="3087700"/>
                </a:lnTo>
                <a:lnTo>
                  <a:pt x="0" y="30877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 flipH="1">
            <a:off x="10950430" y="-911180"/>
            <a:ext cx="13267225" cy="2885621"/>
          </a:xfrm>
          <a:custGeom>
            <a:avLst/>
            <a:gdLst/>
            <a:ahLst/>
            <a:cxnLst/>
            <a:rect l="l" t="t" r="r" b="b"/>
            <a:pathLst>
              <a:path w="13267225" h="2885621">
                <a:moveTo>
                  <a:pt x="13267225" y="0"/>
                </a:moveTo>
                <a:lnTo>
                  <a:pt x="0" y="0"/>
                </a:lnTo>
                <a:lnTo>
                  <a:pt x="0" y="2885621"/>
                </a:lnTo>
                <a:lnTo>
                  <a:pt x="13267225" y="2885621"/>
                </a:lnTo>
                <a:lnTo>
                  <a:pt x="1326722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 flipH="1">
            <a:off x="5849641" y="905024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7315200" y="0"/>
                </a:moveTo>
                <a:lnTo>
                  <a:pt x="0" y="0"/>
                </a:lnTo>
                <a:lnTo>
                  <a:pt x="0" y="1250234"/>
                </a:lnTo>
                <a:lnTo>
                  <a:pt x="7315200" y="125023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3">
              <a:alphaModFix amt="5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767064" y="6202433"/>
            <a:ext cx="1350287" cy="1033583"/>
          </a:xfrm>
          <a:custGeom>
            <a:avLst/>
            <a:gdLst/>
            <a:ahLst/>
            <a:cxnLst/>
            <a:rect l="l" t="t" r="r" b="b"/>
            <a:pathLst>
              <a:path w="1350287" h="1033583">
                <a:moveTo>
                  <a:pt x="0" y="0"/>
                </a:moveTo>
                <a:lnTo>
                  <a:pt x="1350287" y="0"/>
                </a:lnTo>
                <a:lnTo>
                  <a:pt x="1350287" y="1033583"/>
                </a:lnTo>
                <a:lnTo>
                  <a:pt x="0" y="103358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50" name="TextBox 50"/>
          <p:cNvSpPr txBox="1"/>
          <p:nvPr/>
        </p:nvSpPr>
        <p:spPr>
          <a:xfrm>
            <a:off x="480627" y="3143280"/>
            <a:ext cx="1748730" cy="28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u="sng" dirty="0">
                <a:latin typeface="Chonburi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 Diagram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32809" y="5321688"/>
            <a:ext cx="1869728" cy="28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u="sng" dirty="0">
                <a:latin typeface="Chonburi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Demonstration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06724" y="7359841"/>
            <a:ext cx="1070967" cy="28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u="sng" dirty="0">
                <a:latin typeface="Chonburi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5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9944" y="-954837"/>
            <a:ext cx="25420506" cy="3159782"/>
            <a:chOff x="0" y="0"/>
            <a:chExt cx="33894007" cy="4213043"/>
          </a:xfrm>
        </p:grpSpPr>
        <p:sp>
          <p:nvSpPr>
            <p:cNvPr id="3" name="Freeform 3"/>
            <p:cNvSpPr/>
            <p:nvPr/>
          </p:nvSpPr>
          <p:spPr>
            <a:xfrm>
              <a:off x="94272" y="308220"/>
              <a:ext cx="17689633" cy="3847495"/>
            </a:xfrm>
            <a:custGeom>
              <a:avLst/>
              <a:gdLst/>
              <a:ahLst/>
              <a:cxnLst/>
              <a:rect l="l" t="t" r="r" b="b"/>
              <a:pathLst>
                <a:path w="17689633" h="3847495">
                  <a:moveTo>
                    <a:pt x="0" y="0"/>
                  </a:moveTo>
                  <a:lnTo>
                    <a:pt x="17689633" y="0"/>
                  </a:lnTo>
                  <a:lnTo>
                    <a:pt x="17689633" y="3847496"/>
                  </a:lnTo>
                  <a:lnTo>
                    <a:pt x="0" y="3847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2561339"/>
              <a:ext cx="8790059" cy="1651704"/>
            </a:xfrm>
            <a:custGeom>
              <a:avLst/>
              <a:gdLst/>
              <a:ahLst/>
              <a:cxnLst/>
              <a:rect l="l" t="t" r="r" b="b"/>
              <a:pathLst>
                <a:path w="8790059" h="1651704">
                  <a:moveTo>
                    <a:pt x="0" y="0"/>
                  </a:moveTo>
                  <a:lnTo>
                    <a:pt x="8790059" y="0"/>
                  </a:lnTo>
                  <a:lnTo>
                    <a:pt x="8790059" y="1651704"/>
                  </a:lnTo>
                  <a:lnTo>
                    <a:pt x="0" y="165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924" r="-1096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9053389" y="2450637"/>
              <a:ext cx="9753600" cy="1666979"/>
            </a:xfrm>
            <a:custGeom>
              <a:avLst/>
              <a:gdLst/>
              <a:ahLst/>
              <a:cxnLst/>
              <a:rect l="l" t="t" r="r" b="b"/>
              <a:pathLst>
                <a:path w="9753600" h="1666979">
                  <a:moveTo>
                    <a:pt x="9753600" y="0"/>
                  </a:moveTo>
                  <a:lnTo>
                    <a:pt x="0" y="0"/>
                  </a:lnTo>
                  <a:lnTo>
                    <a:pt x="0" y="1666979"/>
                  </a:lnTo>
                  <a:lnTo>
                    <a:pt x="9753600" y="1666979"/>
                  </a:lnTo>
                  <a:lnTo>
                    <a:pt x="9753600" y="0"/>
                  </a:lnTo>
                  <a:close/>
                </a:path>
              </a:pathLst>
            </a:custGeom>
            <a:blipFill>
              <a:blip r:embed="rId4">
                <a:alphaModFix amt="2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16204374" y="0"/>
              <a:ext cx="17689633" cy="3847495"/>
            </a:xfrm>
            <a:custGeom>
              <a:avLst/>
              <a:gdLst/>
              <a:ahLst/>
              <a:cxnLst/>
              <a:rect l="l" t="t" r="r" b="b"/>
              <a:pathLst>
                <a:path w="17689633" h="3847495">
                  <a:moveTo>
                    <a:pt x="17689633" y="0"/>
                  </a:moveTo>
                  <a:lnTo>
                    <a:pt x="0" y="0"/>
                  </a:lnTo>
                  <a:lnTo>
                    <a:pt x="0" y="3847495"/>
                  </a:lnTo>
                  <a:lnTo>
                    <a:pt x="17689633" y="3847495"/>
                  </a:lnTo>
                  <a:lnTo>
                    <a:pt x="1768963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28463" y="1934393"/>
            <a:ext cx="1051495" cy="1051495"/>
          </a:xfrm>
          <a:custGeom>
            <a:avLst/>
            <a:gdLst/>
            <a:ahLst/>
            <a:cxnLst/>
            <a:rect l="l" t="t" r="r" b="b"/>
            <a:pathLst>
              <a:path w="1051495" h="1051495">
                <a:moveTo>
                  <a:pt x="0" y="0"/>
                </a:moveTo>
                <a:lnTo>
                  <a:pt x="1051495" y="0"/>
                </a:lnTo>
                <a:lnTo>
                  <a:pt x="1051495" y="1051496"/>
                </a:lnTo>
                <a:lnTo>
                  <a:pt x="0" y="1051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8463" y="3879258"/>
            <a:ext cx="1051495" cy="1051495"/>
          </a:xfrm>
          <a:custGeom>
            <a:avLst/>
            <a:gdLst/>
            <a:ahLst/>
            <a:cxnLst/>
            <a:rect l="l" t="t" r="r" b="b"/>
            <a:pathLst>
              <a:path w="1051495" h="1051495">
                <a:moveTo>
                  <a:pt x="0" y="0"/>
                </a:moveTo>
                <a:lnTo>
                  <a:pt x="1051495" y="0"/>
                </a:lnTo>
                <a:lnTo>
                  <a:pt x="1051495" y="1051496"/>
                </a:lnTo>
                <a:lnTo>
                  <a:pt x="0" y="1051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490156" y="1028700"/>
            <a:ext cx="12359064" cy="7495536"/>
            <a:chOff x="0" y="0"/>
            <a:chExt cx="16478752" cy="9994047"/>
          </a:xfrm>
        </p:grpSpPr>
        <p:sp>
          <p:nvSpPr>
            <p:cNvPr id="10" name="AutoShape 10"/>
            <p:cNvSpPr/>
            <p:nvPr/>
          </p:nvSpPr>
          <p:spPr>
            <a:xfrm>
              <a:off x="9272512" y="9651344"/>
              <a:ext cx="6889361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flipH="1" flipV="1">
              <a:off x="9577562" y="2546724"/>
              <a:ext cx="0" cy="589126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flipV="1">
              <a:off x="8735936" y="2539930"/>
              <a:ext cx="0" cy="3497624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H="1">
              <a:off x="6737434" y="1810270"/>
              <a:ext cx="602054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flipH="1" flipV="1">
              <a:off x="6762834" y="1810270"/>
              <a:ext cx="0" cy="589126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flipH="1" flipV="1">
              <a:off x="5816692" y="1559036"/>
              <a:ext cx="1339257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10273623" y="1810270"/>
              <a:ext cx="1339257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10273623" y="2035588"/>
              <a:ext cx="1339257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8" name="Freeform 18"/>
            <p:cNvSpPr/>
            <p:nvPr/>
          </p:nvSpPr>
          <p:spPr>
            <a:xfrm>
              <a:off x="6976593" y="50800"/>
              <a:ext cx="3467887" cy="2609585"/>
            </a:xfrm>
            <a:custGeom>
              <a:avLst/>
              <a:gdLst/>
              <a:ahLst/>
              <a:cxnLst/>
              <a:rect l="l" t="t" r="r" b="b"/>
              <a:pathLst>
                <a:path w="3467887" h="2609585">
                  <a:moveTo>
                    <a:pt x="0" y="0"/>
                  </a:moveTo>
                  <a:lnTo>
                    <a:pt x="3467887" y="0"/>
                  </a:lnTo>
                  <a:lnTo>
                    <a:pt x="3467887" y="2609585"/>
                  </a:lnTo>
                  <a:lnTo>
                    <a:pt x="0" y="2609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2336800" y="1241959"/>
              <a:ext cx="3467887" cy="2609585"/>
            </a:xfrm>
            <a:custGeom>
              <a:avLst/>
              <a:gdLst/>
              <a:ahLst/>
              <a:cxnLst/>
              <a:rect l="l" t="t" r="r" b="b"/>
              <a:pathLst>
                <a:path w="3467887" h="2609585">
                  <a:moveTo>
                    <a:pt x="0" y="0"/>
                  </a:moveTo>
                  <a:lnTo>
                    <a:pt x="3467887" y="0"/>
                  </a:lnTo>
                  <a:lnTo>
                    <a:pt x="3467887" y="2609585"/>
                  </a:lnTo>
                  <a:lnTo>
                    <a:pt x="0" y="2609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AutoShape 20"/>
            <p:cNvSpPr/>
            <p:nvPr/>
          </p:nvSpPr>
          <p:spPr>
            <a:xfrm flipV="1">
              <a:off x="12040500" y="3694400"/>
              <a:ext cx="0" cy="5071063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14123041" y="3288376"/>
              <a:ext cx="0" cy="2748993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2" name="Freeform 22"/>
            <p:cNvSpPr/>
            <p:nvPr/>
          </p:nvSpPr>
          <p:spPr>
            <a:xfrm>
              <a:off x="11612880" y="1241959"/>
              <a:ext cx="3467887" cy="2609585"/>
            </a:xfrm>
            <a:custGeom>
              <a:avLst/>
              <a:gdLst/>
              <a:ahLst/>
              <a:cxnLst/>
              <a:rect l="l" t="t" r="r" b="b"/>
              <a:pathLst>
                <a:path w="3467887" h="2609585">
                  <a:moveTo>
                    <a:pt x="0" y="0"/>
                  </a:moveTo>
                  <a:lnTo>
                    <a:pt x="3467887" y="0"/>
                  </a:lnTo>
                  <a:lnTo>
                    <a:pt x="3467887" y="2609585"/>
                  </a:lnTo>
                  <a:lnTo>
                    <a:pt x="0" y="2609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AutoShape 23"/>
            <p:cNvSpPr/>
            <p:nvPr/>
          </p:nvSpPr>
          <p:spPr>
            <a:xfrm>
              <a:off x="1759343" y="6519146"/>
              <a:ext cx="0" cy="2637828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192560" y="3087104"/>
              <a:ext cx="0" cy="2637828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Freeform 25"/>
            <p:cNvSpPr/>
            <p:nvPr/>
          </p:nvSpPr>
          <p:spPr>
            <a:xfrm>
              <a:off x="0" y="5091954"/>
              <a:ext cx="3467887" cy="2609585"/>
            </a:xfrm>
            <a:custGeom>
              <a:avLst/>
              <a:gdLst/>
              <a:ahLst/>
              <a:cxnLst/>
              <a:rect l="l" t="t" r="r" b="b"/>
              <a:pathLst>
                <a:path w="3467887" h="2609585">
                  <a:moveTo>
                    <a:pt x="0" y="0"/>
                  </a:moveTo>
                  <a:lnTo>
                    <a:pt x="3467887" y="0"/>
                  </a:lnTo>
                  <a:lnTo>
                    <a:pt x="3467887" y="2609585"/>
                  </a:lnTo>
                  <a:lnTo>
                    <a:pt x="0" y="2609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AutoShape 26"/>
            <p:cNvSpPr/>
            <p:nvPr/>
          </p:nvSpPr>
          <p:spPr>
            <a:xfrm flipV="1">
              <a:off x="6168856" y="2989989"/>
              <a:ext cx="0" cy="5071063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Freeform 27"/>
            <p:cNvSpPr/>
            <p:nvPr/>
          </p:nvSpPr>
          <p:spPr>
            <a:xfrm>
              <a:off x="5804687" y="7384463"/>
              <a:ext cx="3467887" cy="2609585"/>
            </a:xfrm>
            <a:custGeom>
              <a:avLst/>
              <a:gdLst/>
              <a:ahLst/>
              <a:cxnLst/>
              <a:rect l="l" t="t" r="r" b="b"/>
              <a:pathLst>
                <a:path w="3467887" h="2609585">
                  <a:moveTo>
                    <a:pt x="0" y="0"/>
                  </a:moveTo>
                  <a:lnTo>
                    <a:pt x="3467887" y="0"/>
                  </a:lnTo>
                  <a:lnTo>
                    <a:pt x="3467887" y="2609584"/>
                  </a:lnTo>
                  <a:lnTo>
                    <a:pt x="0" y="2609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AutoShape 28"/>
            <p:cNvSpPr/>
            <p:nvPr/>
          </p:nvSpPr>
          <p:spPr>
            <a:xfrm>
              <a:off x="14770208" y="6563595"/>
              <a:ext cx="0" cy="2637828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V="1">
              <a:off x="14453073" y="3864244"/>
              <a:ext cx="0" cy="2748993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0" name="Freeform 30"/>
            <p:cNvSpPr/>
            <p:nvPr/>
          </p:nvSpPr>
          <p:spPr>
            <a:xfrm>
              <a:off x="13010865" y="6071171"/>
              <a:ext cx="3467887" cy="2609585"/>
            </a:xfrm>
            <a:custGeom>
              <a:avLst/>
              <a:gdLst/>
              <a:ahLst/>
              <a:cxnLst/>
              <a:rect l="l" t="t" r="r" b="b"/>
              <a:pathLst>
                <a:path w="3467887" h="2609585">
                  <a:moveTo>
                    <a:pt x="0" y="0"/>
                  </a:moveTo>
                  <a:lnTo>
                    <a:pt x="3467887" y="0"/>
                  </a:lnTo>
                  <a:lnTo>
                    <a:pt x="3467887" y="2609585"/>
                  </a:lnTo>
                  <a:lnTo>
                    <a:pt x="0" y="2609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7972508" y="-66675"/>
              <a:ext cx="1476057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Milk Tea Font TH Bold"/>
                </a:rPr>
                <a:t>Demo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3027042" y="1149884"/>
              <a:ext cx="2087404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u="sng" dirty="0">
                  <a:latin typeface="Milk Tea Font TH Bold"/>
                  <a:hlinkClick r:id="rId10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Button1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06860" y="5002503"/>
              <a:ext cx="2854166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u="sng" dirty="0">
                  <a:latin typeface="Milk Tea Font TH Bold"/>
                  <a:hlinkClick r:id="rId11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Passenger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6143456" y="7292388"/>
              <a:ext cx="2790349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u="sng" dirty="0">
                  <a:latin typeface="Milk Tea Font TH Bold"/>
                  <a:hlinkClick r:id="rId1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Controller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3571566" y="5970694"/>
              <a:ext cx="2346484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u="sng" dirty="0">
                  <a:latin typeface="Milk Tea Font TH Bold"/>
                  <a:hlinkClick r:id="rId1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Elevator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2278674" y="1149884"/>
              <a:ext cx="2136299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u="sng" dirty="0">
                  <a:latin typeface="Milk Tea Font TH Bold"/>
                  <a:hlinkClick r:id="rId1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Button2</a:t>
              </a:r>
            </a:p>
          </p:txBody>
        </p:sp>
        <p:sp>
          <p:nvSpPr>
            <p:cNvPr id="37" name="AutoShape 37"/>
            <p:cNvSpPr/>
            <p:nvPr/>
          </p:nvSpPr>
          <p:spPr>
            <a:xfrm flipV="1">
              <a:off x="4574020" y="3851544"/>
              <a:ext cx="0" cy="4611822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>
              <a:off x="4548620" y="8463366"/>
              <a:ext cx="1256067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9" name="AutoShape 39"/>
            <p:cNvSpPr/>
            <p:nvPr/>
          </p:nvSpPr>
          <p:spPr>
            <a:xfrm flipV="1">
              <a:off x="1733904" y="9144273"/>
              <a:ext cx="407082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0" name="AutoShape 40"/>
            <p:cNvSpPr/>
            <p:nvPr/>
          </p:nvSpPr>
          <p:spPr>
            <a:xfrm flipH="1">
              <a:off x="9272627" y="9201423"/>
              <a:ext cx="5523047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1" name="AutoShape 41"/>
            <p:cNvSpPr/>
            <p:nvPr/>
          </p:nvSpPr>
          <p:spPr>
            <a:xfrm flipH="1">
              <a:off x="9285215" y="8778187"/>
              <a:ext cx="27489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2" name="AutoShape 42"/>
            <p:cNvSpPr/>
            <p:nvPr/>
          </p:nvSpPr>
          <p:spPr>
            <a:xfrm flipH="1">
              <a:off x="9272517" y="8437966"/>
              <a:ext cx="330445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3" name="AutoShape 43"/>
            <p:cNvSpPr/>
            <p:nvPr/>
          </p:nvSpPr>
          <p:spPr>
            <a:xfrm>
              <a:off x="167086" y="3074404"/>
              <a:ext cx="2169788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4" name="AutoShape 44"/>
            <p:cNvSpPr/>
            <p:nvPr/>
          </p:nvSpPr>
          <p:spPr>
            <a:xfrm flipH="1">
              <a:off x="3461514" y="6071171"/>
              <a:ext cx="5299822" cy="1905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5" name="AutoShape 45"/>
            <p:cNvSpPr/>
            <p:nvPr/>
          </p:nvSpPr>
          <p:spPr>
            <a:xfrm flipH="1">
              <a:off x="5804259" y="2993164"/>
              <a:ext cx="39002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6" name="AutoShape 46"/>
            <p:cNvSpPr/>
            <p:nvPr/>
          </p:nvSpPr>
          <p:spPr>
            <a:xfrm flipV="1">
              <a:off x="16149168" y="8689087"/>
              <a:ext cx="0" cy="962424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7" name="AutoShape 47"/>
            <p:cNvSpPr/>
            <p:nvPr/>
          </p:nvSpPr>
          <p:spPr>
            <a:xfrm flipV="1">
              <a:off x="10073107" y="2660385"/>
              <a:ext cx="0" cy="4724078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V="1">
              <a:off x="10098452" y="7346363"/>
              <a:ext cx="2924220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9" name="Freeform 49"/>
            <p:cNvSpPr/>
            <p:nvPr/>
          </p:nvSpPr>
          <p:spPr>
            <a:xfrm>
              <a:off x="2721968" y="1430526"/>
              <a:ext cx="202788" cy="387140"/>
            </a:xfrm>
            <a:custGeom>
              <a:avLst/>
              <a:gdLst/>
              <a:ahLst/>
              <a:cxnLst/>
              <a:rect l="l" t="t" r="r" b="b"/>
              <a:pathLst>
                <a:path w="202788" h="387140">
                  <a:moveTo>
                    <a:pt x="0" y="0"/>
                  </a:moveTo>
                  <a:lnTo>
                    <a:pt x="202787" y="0"/>
                  </a:lnTo>
                  <a:lnTo>
                    <a:pt x="202787" y="387140"/>
                  </a:lnTo>
                  <a:lnTo>
                    <a:pt x="0" y="387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>
              <a:off x="0" y="5299691"/>
              <a:ext cx="202788" cy="387140"/>
            </a:xfrm>
            <a:custGeom>
              <a:avLst/>
              <a:gdLst/>
              <a:ahLst/>
              <a:cxnLst/>
              <a:rect l="l" t="t" r="r" b="b"/>
              <a:pathLst>
                <a:path w="202788" h="387140">
                  <a:moveTo>
                    <a:pt x="0" y="0"/>
                  </a:moveTo>
                  <a:lnTo>
                    <a:pt x="202788" y="0"/>
                  </a:lnTo>
                  <a:lnTo>
                    <a:pt x="202788" y="387140"/>
                  </a:lnTo>
                  <a:lnTo>
                    <a:pt x="0" y="387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5830966" y="7602321"/>
              <a:ext cx="202788" cy="387140"/>
            </a:xfrm>
            <a:custGeom>
              <a:avLst/>
              <a:gdLst/>
              <a:ahLst/>
              <a:cxnLst/>
              <a:rect l="l" t="t" r="r" b="b"/>
              <a:pathLst>
                <a:path w="202788" h="387140">
                  <a:moveTo>
                    <a:pt x="0" y="0"/>
                  </a:moveTo>
                  <a:lnTo>
                    <a:pt x="202788" y="0"/>
                  </a:lnTo>
                  <a:lnTo>
                    <a:pt x="202788" y="387141"/>
                  </a:lnTo>
                  <a:lnTo>
                    <a:pt x="0" y="387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>
              <a:off x="13216009" y="6272967"/>
              <a:ext cx="202788" cy="387140"/>
            </a:xfrm>
            <a:custGeom>
              <a:avLst/>
              <a:gdLst/>
              <a:ahLst/>
              <a:cxnLst/>
              <a:rect l="l" t="t" r="r" b="b"/>
              <a:pathLst>
                <a:path w="202788" h="387140">
                  <a:moveTo>
                    <a:pt x="0" y="0"/>
                  </a:moveTo>
                  <a:lnTo>
                    <a:pt x="202788" y="0"/>
                  </a:lnTo>
                  <a:lnTo>
                    <a:pt x="202788" y="387141"/>
                  </a:lnTo>
                  <a:lnTo>
                    <a:pt x="0" y="387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11933294" y="1430526"/>
              <a:ext cx="202788" cy="387140"/>
            </a:xfrm>
            <a:custGeom>
              <a:avLst/>
              <a:gdLst/>
              <a:ahLst/>
              <a:cxnLst/>
              <a:rect l="l" t="t" r="r" b="b"/>
              <a:pathLst>
                <a:path w="202788" h="387140">
                  <a:moveTo>
                    <a:pt x="0" y="0"/>
                  </a:moveTo>
                  <a:lnTo>
                    <a:pt x="202788" y="0"/>
                  </a:lnTo>
                  <a:lnTo>
                    <a:pt x="202788" y="387140"/>
                  </a:lnTo>
                  <a:lnTo>
                    <a:pt x="0" y="387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</p:grpSp>
      <p:sp>
        <p:nvSpPr>
          <p:cNvPr id="54" name="Freeform 54"/>
          <p:cNvSpPr/>
          <p:nvPr/>
        </p:nvSpPr>
        <p:spPr>
          <a:xfrm>
            <a:off x="579067" y="5827223"/>
            <a:ext cx="1350287" cy="1033583"/>
          </a:xfrm>
          <a:custGeom>
            <a:avLst/>
            <a:gdLst/>
            <a:ahLst/>
            <a:cxnLst/>
            <a:rect l="l" t="t" r="r" b="b"/>
            <a:pathLst>
              <a:path w="1350287" h="1033583">
                <a:moveTo>
                  <a:pt x="0" y="0"/>
                </a:moveTo>
                <a:lnTo>
                  <a:pt x="1350287" y="0"/>
                </a:lnTo>
                <a:lnTo>
                  <a:pt x="1350287" y="1033583"/>
                </a:lnTo>
                <a:lnTo>
                  <a:pt x="0" y="103358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55" name="TextBox 55"/>
          <p:cNvSpPr txBox="1"/>
          <p:nvPr/>
        </p:nvSpPr>
        <p:spPr>
          <a:xfrm>
            <a:off x="483739" y="3082276"/>
            <a:ext cx="1647519" cy="250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 dirty="0">
                <a:solidFill>
                  <a:srgbClr val="E75A70"/>
                </a:solidFill>
                <a:latin typeface="Chonbu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 Diagram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41790" y="5030291"/>
            <a:ext cx="1647520" cy="25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 dirty="0">
                <a:latin typeface="Chonbu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Demonstration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28463" y="6967425"/>
            <a:ext cx="1077138" cy="250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 dirty="0">
                <a:latin typeface="Chonburi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0" y="9048006"/>
            <a:ext cx="18288000" cy="1236737"/>
            <a:chOff x="0" y="0"/>
            <a:chExt cx="24384000" cy="1648983"/>
          </a:xfrm>
        </p:grpSpPr>
        <p:grpSp>
          <p:nvGrpSpPr>
            <p:cNvPr id="59" name="Group 59"/>
            <p:cNvGrpSpPr/>
            <p:nvPr/>
          </p:nvGrpSpPr>
          <p:grpSpPr>
            <a:xfrm>
              <a:off x="0" y="0"/>
              <a:ext cx="24384000" cy="1648983"/>
              <a:chOff x="0" y="0"/>
              <a:chExt cx="4931196" cy="333475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4931196" cy="333475"/>
              </a:xfrm>
              <a:custGeom>
                <a:avLst/>
                <a:gdLst/>
                <a:ahLst/>
                <a:cxnLst/>
                <a:rect l="l" t="t" r="r" b="b"/>
                <a:pathLst>
                  <a:path w="4931196" h="333475">
                    <a:moveTo>
                      <a:pt x="0" y="0"/>
                    </a:moveTo>
                    <a:lnTo>
                      <a:pt x="4931196" y="0"/>
                    </a:lnTo>
                    <a:lnTo>
                      <a:pt x="4931196" y="333475"/>
                    </a:lnTo>
                    <a:lnTo>
                      <a:pt x="0" y="333475"/>
                    </a:lnTo>
                    <a:close/>
                  </a:path>
                </a:pathLst>
              </a:custGeom>
              <a:solidFill>
                <a:srgbClr val="FF9090"/>
              </a:solidFill>
              <a:ln w="76200">
                <a:solidFill>
                  <a:srgbClr val="000000"/>
                </a:solidFill>
              </a:ln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49619" tIns="49619" rIns="49619" bIns="49619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499025" y="415822"/>
              <a:ext cx="405813" cy="405813"/>
              <a:chOff x="0" y="0"/>
              <a:chExt cx="812800" cy="8128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933910" y="415822"/>
              <a:ext cx="405813" cy="414959"/>
              <a:chOff x="0" y="0"/>
              <a:chExt cx="81572" cy="8341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marL="323848" lvl="1" indent="-161924" algn="ctr">
                  <a:lnSpc>
                    <a:spcPts val="2099"/>
                  </a:lnSpc>
                  <a:buFont typeface="Arial"/>
                  <a:buChar char="•"/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499025" y="850647"/>
              <a:ext cx="405813" cy="414959"/>
              <a:chOff x="0" y="0"/>
              <a:chExt cx="81572" cy="8341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933910" y="850647"/>
              <a:ext cx="405813" cy="414959"/>
              <a:chOff x="0" y="0"/>
              <a:chExt cx="81572" cy="8341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3" name="TextBox 7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sp>
          <p:nvSpPr>
            <p:cNvPr id="74" name="Freeform 74"/>
            <p:cNvSpPr/>
            <p:nvPr/>
          </p:nvSpPr>
          <p:spPr>
            <a:xfrm flipH="1">
              <a:off x="1781183" y="355713"/>
              <a:ext cx="6521012" cy="970001"/>
            </a:xfrm>
            <a:custGeom>
              <a:avLst/>
              <a:gdLst/>
              <a:ahLst/>
              <a:cxnLst/>
              <a:rect l="l" t="t" r="r" b="b"/>
              <a:pathLst>
                <a:path w="6521012" h="970001">
                  <a:moveTo>
                    <a:pt x="6521012" y="0"/>
                  </a:moveTo>
                  <a:lnTo>
                    <a:pt x="0" y="0"/>
                  </a:lnTo>
                  <a:lnTo>
                    <a:pt x="0" y="970001"/>
                  </a:lnTo>
                  <a:lnTo>
                    <a:pt x="6521012" y="970001"/>
                  </a:lnTo>
                  <a:lnTo>
                    <a:pt x="6521012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</p:sp>
        <p:sp>
          <p:nvSpPr>
            <p:cNvPr id="75" name="Freeform 75"/>
            <p:cNvSpPr/>
            <p:nvPr/>
          </p:nvSpPr>
          <p:spPr>
            <a:xfrm>
              <a:off x="19651011" y="556819"/>
              <a:ext cx="757276" cy="588782"/>
            </a:xfrm>
            <a:custGeom>
              <a:avLst/>
              <a:gdLst/>
              <a:ahLst/>
              <a:cxnLst/>
              <a:rect l="l" t="t" r="r" b="b"/>
              <a:pathLst>
                <a:path w="757276" h="588782">
                  <a:moveTo>
                    <a:pt x="0" y="0"/>
                  </a:moveTo>
                  <a:lnTo>
                    <a:pt x="757276" y="0"/>
                  </a:lnTo>
                  <a:lnTo>
                    <a:pt x="757276" y="588782"/>
                  </a:lnTo>
                  <a:lnTo>
                    <a:pt x="0" y="588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6" name="Freeform 76"/>
            <p:cNvSpPr/>
            <p:nvPr/>
          </p:nvSpPr>
          <p:spPr>
            <a:xfrm>
              <a:off x="20734805" y="626573"/>
              <a:ext cx="865047" cy="519028"/>
            </a:xfrm>
            <a:custGeom>
              <a:avLst/>
              <a:gdLst/>
              <a:ahLst/>
              <a:cxnLst/>
              <a:rect l="l" t="t" r="r" b="b"/>
              <a:pathLst>
                <a:path w="865047" h="519028">
                  <a:moveTo>
                    <a:pt x="0" y="0"/>
                  </a:moveTo>
                  <a:lnTo>
                    <a:pt x="865047" y="0"/>
                  </a:lnTo>
                  <a:lnTo>
                    <a:pt x="865047" y="519028"/>
                  </a:lnTo>
                  <a:lnTo>
                    <a:pt x="0" y="519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7" name="TextBox 77"/>
            <p:cNvSpPr txBox="1"/>
            <p:nvPr/>
          </p:nvSpPr>
          <p:spPr>
            <a:xfrm>
              <a:off x="21948538" y="391513"/>
              <a:ext cx="1635741" cy="856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Milk Tea Font TH"/>
                </a:rPr>
                <a:t>11:11 AM</a:t>
              </a:r>
            </a:p>
            <a:p>
              <a:pPr algn="r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Milk Tea Font TH"/>
                </a:rPr>
                <a:t>16/8/2023</a:t>
              </a:r>
            </a:p>
          </p:txBody>
        </p:sp>
        <p:grpSp>
          <p:nvGrpSpPr>
            <p:cNvPr id="78" name="Group 78"/>
            <p:cNvGrpSpPr>
              <a:grpSpLocks noChangeAspect="1"/>
            </p:cNvGrpSpPr>
            <p:nvPr/>
          </p:nvGrpSpPr>
          <p:grpSpPr>
            <a:xfrm>
              <a:off x="8825979" y="325095"/>
              <a:ext cx="993084" cy="993080"/>
              <a:chOff x="0" y="0"/>
              <a:chExt cx="6350000" cy="6349975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BF7F7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80" name="Group 80"/>
            <p:cNvGrpSpPr>
              <a:grpSpLocks noChangeAspect="1"/>
            </p:cNvGrpSpPr>
            <p:nvPr/>
          </p:nvGrpSpPr>
          <p:grpSpPr>
            <a:xfrm>
              <a:off x="8904493" y="425453"/>
              <a:ext cx="810657" cy="810654"/>
              <a:chOff x="0" y="0"/>
              <a:chExt cx="6350000" cy="6349975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6"/>
                <a:stretch>
                  <a:fillRect/>
                </a:stretch>
              </a:blipFill>
            </p:spPr>
          </p:sp>
        </p:grpSp>
        <p:sp>
          <p:nvSpPr>
            <p:cNvPr id="82" name="Freeform 82">
              <a:hlinkClick r:id="rId27" action="ppaction://hlinksldjump"/>
            </p:cNvPr>
            <p:cNvSpPr/>
            <p:nvPr/>
          </p:nvSpPr>
          <p:spPr>
            <a:xfrm>
              <a:off x="18616632" y="470245"/>
              <a:ext cx="784694" cy="784694"/>
            </a:xfrm>
            <a:custGeom>
              <a:avLst/>
              <a:gdLst/>
              <a:ahLst/>
              <a:cxnLst/>
              <a:rect l="l" t="t" r="r" b="b"/>
              <a:pathLst>
                <a:path w="784694" h="784694">
                  <a:moveTo>
                    <a:pt x="0" y="0"/>
                  </a:moveTo>
                  <a:lnTo>
                    <a:pt x="784694" y="0"/>
                  </a:lnTo>
                  <a:lnTo>
                    <a:pt x="784694" y="784693"/>
                  </a:lnTo>
                  <a:lnTo>
                    <a:pt x="0" y="784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5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9944" y="-954837"/>
            <a:ext cx="25420506" cy="3159782"/>
            <a:chOff x="0" y="0"/>
            <a:chExt cx="33894007" cy="4213043"/>
          </a:xfrm>
        </p:grpSpPr>
        <p:sp>
          <p:nvSpPr>
            <p:cNvPr id="3" name="Freeform 3"/>
            <p:cNvSpPr/>
            <p:nvPr/>
          </p:nvSpPr>
          <p:spPr>
            <a:xfrm>
              <a:off x="94272" y="308220"/>
              <a:ext cx="17689633" cy="3847495"/>
            </a:xfrm>
            <a:custGeom>
              <a:avLst/>
              <a:gdLst/>
              <a:ahLst/>
              <a:cxnLst/>
              <a:rect l="l" t="t" r="r" b="b"/>
              <a:pathLst>
                <a:path w="17689633" h="3847495">
                  <a:moveTo>
                    <a:pt x="0" y="0"/>
                  </a:moveTo>
                  <a:lnTo>
                    <a:pt x="17689633" y="0"/>
                  </a:lnTo>
                  <a:lnTo>
                    <a:pt x="17689633" y="3847496"/>
                  </a:lnTo>
                  <a:lnTo>
                    <a:pt x="0" y="3847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2561339"/>
              <a:ext cx="8790059" cy="1651704"/>
            </a:xfrm>
            <a:custGeom>
              <a:avLst/>
              <a:gdLst/>
              <a:ahLst/>
              <a:cxnLst/>
              <a:rect l="l" t="t" r="r" b="b"/>
              <a:pathLst>
                <a:path w="8790059" h="1651704">
                  <a:moveTo>
                    <a:pt x="0" y="0"/>
                  </a:moveTo>
                  <a:lnTo>
                    <a:pt x="8790059" y="0"/>
                  </a:lnTo>
                  <a:lnTo>
                    <a:pt x="8790059" y="1651704"/>
                  </a:lnTo>
                  <a:lnTo>
                    <a:pt x="0" y="165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924" r="-1096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9053389" y="2450637"/>
              <a:ext cx="9753600" cy="1666979"/>
            </a:xfrm>
            <a:custGeom>
              <a:avLst/>
              <a:gdLst/>
              <a:ahLst/>
              <a:cxnLst/>
              <a:rect l="l" t="t" r="r" b="b"/>
              <a:pathLst>
                <a:path w="9753600" h="1666979">
                  <a:moveTo>
                    <a:pt x="9753600" y="0"/>
                  </a:moveTo>
                  <a:lnTo>
                    <a:pt x="0" y="0"/>
                  </a:lnTo>
                  <a:lnTo>
                    <a:pt x="0" y="1666979"/>
                  </a:lnTo>
                  <a:lnTo>
                    <a:pt x="9753600" y="1666979"/>
                  </a:lnTo>
                  <a:lnTo>
                    <a:pt x="9753600" y="0"/>
                  </a:lnTo>
                  <a:close/>
                </a:path>
              </a:pathLst>
            </a:custGeom>
            <a:blipFill>
              <a:blip r:embed="rId4">
                <a:alphaModFix amt="2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16204374" y="0"/>
              <a:ext cx="17689633" cy="3847495"/>
            </a:xfrm>
            <a:custGeom>
              <a:avLst/>
              <a:gdLst/>
              <a:ahLst/>
              <a:cxnLst/>
              <a:rect l="l" t="t" r="r" b="b"/>
              <a:pathLst>
                <a:path w="17689633" h="3847495">
                  <a:moveTo>
                    <a:pt x="17689633" y="0"/>
                  </a:moveTo>
                  <a:lnTo>
                    <a:pt x="0" y="0"/>
                  </a:lnTo>
                  <a:lnTo>
                    <a:pt x="0" y="3847495"/>
                  </a:lnTo>
                  <a:lnTo>
                    <a:pt x="17689633" y="3847495"/>
                  </a:lnTo>
                  <a:lnTo>
                    <a:pt x="1768963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28463" y="1934393"/>
            <a:ext cx="1051495" cy="1051495"/>
          </a:xfrm>
          <a:custGeom>
            <a:avLst/>
            <a:gdLst/>
            <a:ahLst/>
            <a:cxnLst/>
            <a:rect l="l" t="t" r="r" b="b"/>
            <a:pathLst>
              <a:path w="1051495" h="1051495">
                <a:moveTo>
                  <a:pt x="0" y="0"/>
                </a:moveTo>
                <a:lnTo>
                  <a:pt x="1051495" y="0"/>
                </a:lnTo>
                <a:lnTo>
                  <a:pt x="1051495" y="1051496"/>
                </a:lnTo>
                <a:lnTo>
                  <a:pt x="0" y="1051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8463" y="3879258"/>
            <a:ext cx="1051495" cy="1051495"/>
          </a:xfrm>
          <a:custGeom>
            <a:avLst/>
            <a:gdLst/>
            <a:ahLst/>
            <a:cxnLst/>
            <a:rect l="l" t="t" r="r" b="b"/>
            <a:pathLst>
              <a:path w="1051495" h="1051495">
                <a:moveTo>
                  <a:pt x="0" y="0"/>
                </a:moveTo>
                <a:lnTo>
                  <a:pt x="1051495" y="0"/>
                </a:lnTo>
                <a:lnTo>
                  <a:pt x="1051495" y="1051496"/>
                </a:lnTo>
                <a:lnTo>
                  <a:pt x="0" y="1051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91121" y="2803007"/>
            <a:ext cx="2195735" cy="4191858"/>
          </a:xfrm>
          <a:custGeom>
            <a:avLst/>
            <a:gdLst/>
            <a:ahLst/>
            <a:cxnLst/>
            <a:rect l="l" t="t" r="r" b="b"/>
            <a:pathLst>
              <a:path w="2195735" h="4191858">
                <a:moveTo>
                  <a:pt x="0" y="0"/>
                </a:moveTo>
                <a:lnTo>
                  <a:pt x="2195736" y="0"/>
                </a:lnTo>
                <a:lnTo>
                  <a:pt x="2195736" y="4191858"/>
                </a:lnTo>
                <a:lnTo>
                  <a:pt x="0" y="41918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79067" y="5827223"/>
            <a:ext cx="1350287" cy="1033583"/>
          </a:xfrm>
          <a:custGeom>
            <a:avLst/>
            <a:gdLst/>
            <a:ahLst/>
            <a:cxnLst/>
            <a:rect l="l" t="t" r="r" b="b"/>
            <a:pathLst>
              <a:path w="1350287" h="1033583">
                <a:moveTo>
                  <a:pt x="0" y="0"/>
                </a:moveTo>
                <a:lnTo>
                  <a:pt x="1350287" y="0"/>
                </a:lnTo>
                <a:lnTo>
                  <a:pt x="1350287" y="1033583"/>
                </a:lnTo>
                <a:lnTo>
                  <a:pt x="0" y="1033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3739" y="3082275"/>
            <a:ext cx="1540943" cy="26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>
                <a:solidFill>
                  <a:srgbClr val="E75A70"/>
                </a:solidFill>
                <a:latin typeface="Chonburi"/>
                <a:hlinkClick r:id="rId11" action="ppaction://hlinksldjump"/>
              </a:rPr>
              <a:t>Class Diagram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1790" y="5030291"/>
            <a:ext cx="1647520" cy="26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>
                <a:solidFill>
                  <a:srgbClr val="000000"/>
                </a:solidFill>
                <a:latin typeface="Chonburi"/>
                <a:hlinkClick r:id="rId12" action="ppaction://hlinksldjump"/>
              </a:rPr>
              <a:t>Demonstration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2216" y="6956765"/>
            <a:ext cx="943645" cy="26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>
                <a:solidFill>
                  <a:srgbClr val="000000"/>
                </a:solidFill>
                <a:latin typeface="Chonburi"/>
                <a:hlinkClick r:id="rId13" action="ppaction://hlinksldjump"/>
              </a:rPr>
              <a:t>Example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865008" y="3984511"/>
            <a:ext cx="6076738" cy="3685425"/>
            <a:chOff x="0" y="0"/>
            <a:chExt cx="8102317" cy="4913900"/>
          </a:xfrm>
        </p:grpSpPr>
        <p:sp>
          <p:nvSpPr>
            <p:cNvPr id="15" name="AutoShape 15"/>
            <p:cNvSpPr/>
            <p:nvPr/>
          </p:nvSpPr>
          <p:spPr>
            <a:xfrm>
              <a:off x="4559134" y="4745399"/>
              <a:ext cx="3387380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flipH="1" flipV="1">
              <a:off x="4709122" y="1252180"/>
              <a:ext cx="0" cy="2896635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flipV="1">
              <a:off x="4295309" y="1248840"/>
              <a:ext cx="0" cy="1719721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H="1">
              <a:off x="3312680" y="890079"/>
              <a:ext cx="296020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H="1" flipV="1">
              <a:off x="3325169" y="890079"/>
              <a:ext cx="0" cy="2896635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2859967" y="766551"/>
              <a:ext cx="658489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5051363" y="890079"/>
              <a:ext cx="658489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5051363" y="1000863"/>
              <a:ext cx="658489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3" name="Freeform 23"/>
            <p:cNvSpPr/>
            <p:nvPr/>
          </p:nvSpPr>
          <p:spPr>
            <a:xfrm>
              <a:off x="3430270" y="24977"/>
              <a:ext cx="1705100" cy="1283088"/>
            </a:xfrm>
            <a:custGeom>
              <a:avLst/>
              <a:gdLst/>
              <a:ahLst/>
              <a:cxnLst/>
              <a:rect l="l" t="t" r="r" b="b"/>
              <a:pathLst>
                <a:path w="1705100" h="1283088">
                  <a:moveTo>
                    <a:pt x="0" y="0"/>
                  </a:moveTo>
                  <a:lnTo>
                    <a:pt x="1705100" y="0"/>
                  </a:lnTo>
                  <a:lnTo>
                    <a:pt x="1705100" y="1283088"/>
                  </a:lnTo>
                  <a:lnTo>
                    <a:pt x="0" y="1283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48964" y="610650"/>
              <a:ext cx="1705100" cy="1283088"/>
            </a:xfrm>
            <a:custGeom>
              <a:avLst/>
              <a:gdLst/>
              <a:ahLst/>
              <a:cxnLst/>
              <a:rect l="l" t="t" r="r" b="b"/>
              <a:pathLst>
                <a:path w="1705100" h="1283088">
                  <a:moveTo>
                    <a:pt x="0" y="0"/>
                  </a:moveTo>
                  <a:lnTo>
                    <a:pt x="1705100" y="0"/>
                  </a:lnTo>
                  <a:lnTo>
                    <a:pt x="1705100" y="1283088"/>
                  </a:lnTo>
                  <a:lnTo>
                    <a:pt x="0" y="1283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AutoShape 25"/>
            <p:cNvSpPr/>
            <p:nvPr/>
          </p:nvSpPr>
          <p:spPr>
            <a:xfrm flipV="1">
              <a:off x="5920106" y="1816473"/>
              <a:ext cx="0" cy="2493354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6944055" y="1616838"/>
              <a:ext cx="0" cy="1351633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7" name="Freeform 27"/>
            <p:cNvSpPr/>
            <p:nvPr/>
          </p:nvSpPr>
          <p:spPr>
            <a:xfrm>
              <a:off x="5709852" y="610650"/>
              <a:ext cx="1705100" cy="1283088"/>
            </a:xfrm>
            <a:custGeom>
              <a:avLst/>
              <a:gdLst/>
              <a:ahLst/>
              <a:cxnLst/>
              <a:rect l="l" t="t" r="r" b="b"/>
              <a:pathLst>
                <a:path w="1705100" h="1283088">
                  <a:moveTo>
                    <a:pt x="0" y="0"/>
                  </a:moveTo>
                  <a:lnTo>
                    <a:pt x="1705100" y="0"/>
                  </a:lnTo>
                  <a:lnTo>
                    <a:pt x="1705100" y="1283088"/>
                  </a:lnTo>
                  <a:lnTo>
                    <a:pt x="0" y="1283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AutoShape 28"/>
            <p:cNvSpPr/>
            <p:nvPr/>
          </p:nvSpPr>
          <p:spPr>
            <a:xfrm>
              <a:off x="865039" y="3205351"/>
              <a:ext cx="0" cy="1296974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>
              <a:off x="94679" y="1517875"/>
              <a:ext cx="0" cy="1296974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Freeform 30"/>
            <p:cNvSpPr/>
            <p:nvPr/>
          </p:nvSpPr>
          <p:spPr>
            <a:xfrm>
              <a:off x="0" y="2503626"/>
              <a:ext cx="1705100" cy="1283088"/>
            </a:xfrm>
            <a:custGeom>
              <a:avLst/>
              <a:gdLst/>
              <a:ahLst/>
              <a:cxnLst/>
              <a:rect l="l" t="t" r="r" b="b"/>
              <a:pathLst>
                <a:path w="1705100" h="1283088">
                  <a:moveTo>
                    <a:pt x="0" y="0"/>
                  </a:moveTo>
                  <a:lnTo>
                    <a:pt x="1705100" y="0"/>
                  </a:lnTo>
                  <a:lnTo>
                    <a:pt x="1705100" y="1283088"/>
                  </a:lnTo>
                  <a:lnTo>
                    <a:pt x="0" y="1283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AutoShape 31"/>
            <p:cNvSpPr/>
            <p:nvPr/>
          </p:nvSpPr>
          <p:spPr>
            <a:xfrm flipV="1">
              <a:off x="3033120" y="1470126"/>
              <a:ext cx="0" cy="2493354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Freeform 32"/>
            <p:cNvSpPr/>
            <p:nvPr/>
          </p:nvSpPr>
          <p:spPr>
            <a:xfrm>
              <a:off x="2854064" y="3630813"/>
              <a:ext cx="1705100" cy="1283088"/>
            </a:xfrm>
            <a:custGeom>
              <a:avLst/>
              <a:gdLst/>
              <a:ahLst/>
              <a:cxnLst/>
              <a:rect l="l" t="t" r="r" b="b"/>
              <a:pathLst>
                <a:path w="1705100" h="1283088">
                  <a:moveTo>
                    <a:pt x="0" y="0"/>
                  </a:moveTo>
                  <a:lnTo>
                    <a:pt x="1705100" y="0"/>
                  </a:lnTo>
                  <a:lnTo>
                    <a:pt x="1705100" y="1283087"/>
                  </a:lnTo>
                  <a:lnTo>
                    <a:pt x="0" y="1283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AutoShape 33"/>
            <p:cNvSpPr/>
            <p:nvPr/>
          </p:nvSpPr>
          <p:spPr>
            <a:xfrm>
              <a:off x="7262256" y="3227206"/>
              <a:ext cx="0" cy="1296974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V="1">
              <a:off x="7106326" y="1899982"/>
              <a:ext cx="0" cy="1351633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5" name="Freeform 35"/>
            <p:cNvSpPr/>
            <p:nvPr/>
          </p:nvSpPr>
          <p:spPr>
            <a:xfrm>
              <a:off x="6397217" y="2985090"/>
              <a:ext cx="1705100" cy="1283088"/>
            </a:xfrm>
            <a:custGeom>
              <a:avLst/>
              <a:gdLst/>
              <a:ahLst/>
              <a:cxnLst/>
              <a:rect l="l" t="t" r="r" b="b"/>
              <a:pathLst>
                <a:path w="1705100" h="1283088">
                  <a:moveTo>
                    <a:pt x="0" y="0"/>
                  </a:moveTo>
                  <a:lnTo>
                    <a:pt x="1705100" y="0"/>
                  </a:lnTo>
                  <a:lnTo>
                    <a:pt x="1705100" y="1283088"/>
                  </a:lnTo>
                  <a:lnTo>
                    <a:pt x="0" y="1283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3919944" y="-28575"/>
              <a:ext cx="725752" cy="365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1">
                  <a:solidFill>
                    <a:srgbClr val="000000"/>
                  </a:solidFill>
                  <a:latin typeface="Milk Tea Font TH Bold"/>
                </a:rPr>
                <a:t>Demo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488344" y="569586"/>
              <a:ext cx="1026340" cy="365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1" u="sng">
                  <a:solidFill>
                    <a:srgbClr val="000000"/>
                  </a:solidFill>
                  <a:latin typeface="Milk Tea Font TH Bold"/>
                  <a:hlinkClick r:id="rId16" action="ppaction://hlinksldjump"/>
                </a:rPr>
                <a:t>Button1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50878" y="2463852"/>
              <a:ext cx="1403344" cy="365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1" u="sng">
                  <a:solidFill>
                    <a:srgbClr val="000000"/>
                  </a:solidFill>
                  <a:latin typeface="Milk Tea Font TH Bold"/>
                  <a:hlinkClick r:id="rId17" action="ppaction://hlinksldjump"/>
                </a:rPr>
                <a:t>Passenger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3020631" y="3589749"/>
              <a:ext cx="1371966" cy="365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1" u="sng">
                  <a:solidFill>
                    <a:srgbClr val="000000"/>
                  </a:solidFill>
                  <a:latin typeface="Milk Tea Font TH Bold"/>
                  <a:hlinkClick r:id="rId18" action="ppaction://hlinksldjump"/>
                </a:rPr>
                <a:t>Controller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6672905" y="2939895"/>
              <a:ext cx="1153725" cy="365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1" u="sng">
                  <a:solidFill>
                    <a:srgbClr val="000000"/>
                  </a:solidFill>
                  <a:latin typeface="Milk Tea Font TH Bold"/>
                  <a:hlinkClick r:id="rId19" action="ppaction://hlinksldjump"/>
                </a:rPr>
                <a:t>Elevator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6037212" y="569586"/>
              <a:ext cx="1050381" cy="365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1" u="sng">
                  <a:solidFill>
                    <a:srgbClr val="000000"/>
                  </a:solidFill>
                  <a:latin typeface="Milk Tea Font TH Bold"/>
                  <a:hlinkClick r:id="rId20" action="ppaction://hlinksldjump"/>
                </a:rPr>
                <a:t>Button2</a:t>
              </a:r>
            </a:p>
          </p:txBody>
        </p:sp>
        <p:sp>
          <p:nvSpPr>
            <p:cNvPr id="42" name="AutoShape 42"/>
            <p:cNvSpPr/>
            <p:nvPr/>
          </p:nvSpPr>
          <p:spPr>
            <a:xfrm flipV="1">
              <a:off x="2248967" y="1893738"/>
              <a:ext cx="0" cy="2267553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>
              <a:off x="2236478" y="4161291"/>
              <a:ext cx="617586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4" name="AutoShape 44"/>
            <p:cNvSpPr/>
            <p:nvPr/>
          </p:nvSpPr>
          <p:spPr>
            <a:xfrm flipV="1">
              <a:off x="852531" y="4496081"/>
              <a:ext cx="2001553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5" name="AutoShape 45"/>
            <p:cNvSpPr/>
            <p:nvPr/>
          </p:nvSpPr>
          <p:spPr>
            <a:xfrm flipH="1">
              <a:off x="4559190" y="4524180"/>
              <a:ext cx="2715587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6" name="AutoShape 46"/>
            <p:cNvSpPr/>
            <p:nvPr/>
          </p:nvSpPr>
          <p:spPr>
            <a:xfrm flipH="1">
              <a:off x="4565380" y="4316083"/>
              <a:ext cx="1351633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7" name="AutoShape 47"/>
            <p:cNvSpPr/>
            <p:nvPr/>
          </p:nvSpPr>
          <p:spPr>
            <a:xfrm flipH="1">
              <a:off x="4559137" y="4148802"/>
              <a:ext cx="162474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82153" y="1511631"/>
              <a:ext cx="1066847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9" name="AutoShape 49"/>
            <p:cNvSpPr/>
            <p:nvPr/>
          </p:nvSpPr>
          <p:spPr>
            <a:xfrm flipH="1">
              <a:off x="1701967" y="2985090"/>
              <a:ext cx="2605831" cy="9366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50" name="AutoShape 50"/>
            <p:cNvSpPr/>
            <p:nvPr/>
          </p:nvSpPr>
          <p:spPr>
            <a:xfrm flipH="1">
              <a:off x="2853854" y="1471687"/>
              <a:ext cx="191767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51" name="AutoShape 51"/>
            <p:cNvSpPr/>
            <p:nvPr/>
          </p:nvSpPr>
          <p:spPr>
            <a:xfrm flipV="1">
              <a:off x="7940267" y="4272274"/>
              <a:ext cx="0" cy="473207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52" name="AutoShape 52"/>
            <p:cNvSpPr/>
            <p:nvPr/>
          </p:nvSpPr>
          <p:spPr>
            <a:xfrm flipV="1">
              <a:off x="4952773" y="1308065"/>
              <a:ext cx="0" cy="2322747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V="1">
              <a:off x="4965234" y="3612079"/>
              <a:ext cx="1437788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54" name="Freeform 54"/>
            <p:cNvSpPr/>
            <p:nvPr/>
          </p:nvSpPr>
          <p:spPr>
            <a:xfrm>
              <a:off x="1338344" y="703365"/>
              <a:ext cx="99707" cy="190350"/>
            </a:xfrm>
            <a:custGeom>
              <a:avLst/>
              <a:gdLst/>
              <a:ahLst/>
              <a:cxnLst/>
              <a:rect l="l" t="t" r="r" b="b"/>
              <a:pathLst>
                <a:path w="99707" h="190350">
                  <a:moveTo>
                    <a:pt x="0" y="0"/>
                  </a:moveTo>
                  <a:lnTo>
                    <a:pt x="99708" y="0"/>
                  </a:lnTo>
                  <a:lnTo>
                    <a:pt x="99708" y="190350"/>
                  </a:lnTo>
                  <a:lnTo>
                    <a:pt x="0" y="190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0" y="2605766"/>
              <a:ext cx="99707" cy="190350"/>
            </a:xfrm>
            <a:custGeom>
              <a:avLst/>
              <a:gdLst/>
              <a:ahLst/>
              <a:cxnLst/>
              <a:rect l="l" t="t" r="r" b="b"/>
              <a:pathLst>
                <a:path w="99707" h="190350">
                  <a:moveTo>
                    <a:pt x="0" y="0"/>
                  </a:moveTo>
                  <a:lnTo>
                    <a:pt x="99707" y="0"/>
                  </a:lnTo>
                  <a:lnTo>
                    <a:pt x="99707" y="190351"/>
                  </a:lnTo>
                  <a:lnTo>
                    <a:pt x="0" y="190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>
              <a:off x="2866985" y="3737930"/>
              <a:ext cx="99707" cy="190350"/>
            </a:xfrm>
            <a:custGeom>
              <a:avLst/>
              <a:gdLst/>
              <a:ahLst/>
              <a:cxnLst/>
              <a:rect l="l" t="t" r="r" b="b"/>
              <a:pathLst>
                <a:path w="99707" h="190350">
                  <a:moveTo>
                    <a:pt x="0" y="0"/>
                  </a:moveTo>
                  <a:lnTo>
                    <a:pt x="99707" y="0"/>
                  </a:lnTo>
                  <a:lnTo>
                    <a:pt x="99707" y="190350"/>
                  </a:lnTo>
                  <a:lnTo>
                    <a:pt x="0" y="190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57" name="Freeform 57"/>
            <p:cNvSpPr/>
            <p:nvPr/>
          </p:nvSpPr>
          <p:spPr>
            <a:xfrm>
              <a:off x="6498083" y="3084310"/>
              <a:ext cx="99707" cy="190350"/>
            </a:xfrm>
            <a:custGeom>
              <a:avLst/>
              <a:gdLst/>
              <a:ahLst/>
              <a:cxnLst/>
              <a:rect l="l" t="t" r="r" b="b"/>
              <a:pathLst>
                <a:path w="99707" h="190350">
                  <a:moveTo>
                    <a:pt x="0" y="0"/>
                  </a:moveTo>
                  <a:lnTo>
                    <a:pt x="99707" y="0"/>
                  </a:lnTo>
                  <a:lnTo>
                    <a:pt x="99707" y="190350"/>
                  </a:lnTo>
                  <a:lnTo>
                    <a:pt x="0" y="190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>
              <a:off x="5867394" y="703365"/>
              <a:ext cx="99707" cy="190350"/>
            </a:xfrm>
            <a:custGeom>
              <a:avLst/>
              <a:gdLst/>
              <a:ahLst/>
              <a:cxnLst/>
              <a:rect l="l" t="t" r="r" b="b"/>
              <a:pathLst>
                <a:path w="99707" h="190350">
                  <a:moveTo>
                    <a:pt x="0" y="0"/>
                  </a:moveTo>
                  <a:lnTo>
                    <a:pt x="99708" y="0"/>
                  </a:lnTo>
                  <a:lnTo>
                    <a:pt x="99708" y="190350"/>
                  </a:lnTo>
                  <a:lnTo>
                    <a:pt x="0" y="190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59" name="Group 59"/>
          <p:cNvGrpSpPr/>
          <p:nvPr/>
        </p:nvGrpSpPr>
        <p:grpSpPr>
          <a:xfrm>
            <a:off x="0" y="9048006"/>
            <a:ext cx="18288000" cy="1236737"/>
            <a:chOff x="0" y="0"/>
            <a:chExt cx="24384000" cy="1648983"/>
          </a:xfrm>
        </p:grpSpPr>
        <p:grpSp>
          <p:nvGrpSpPr>
            <p:cNvPr id="60" name="Group 60"/>
            <p:cNvGrpSpPr/>
            <p:nvPr/>
          </p:nvGrpSpPr>
          <p:grpSpPr>
            <a:xfrm>
              <a:off x="0" y="0"/>
              <a:ext cx="24384000" cy="1648983"/>
              <a:chOff x="0" y="0"/>
              <a:chExt cx="4931196" cy="333475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4931196" cy="333475"/>
              </a:xfrm>
              <a:custGeom>
                <a:avLst/>
                <a:gdLst/>
                <a:ahLst/>
                <a:cxnLst/>
                <a:rect l="l" t="t" r="r" b="b"/>
                <a:pathLst>
                  <a:path w="4931196" h="333475">
                    <a:moveTo>
                      <a:pt x="0" y="0"/>
                    </a:moveTo>
                    <a:lnTo>
                      <a:pt x="4931196" y="0"/>
                    </a:lnTo>
                    <a:lnTo>
                      <a:pt x="4931196" y="333475"/>
                    </a:lnTo>
                    <a:lnTo>
                      <a:pt x="0" y="333475"/>
                    </a:lnTo>
                    <a:close/>
                  </a:path>
                </a:pathLst>
              </a:custGeom>
              <a:solidFill>
                <a:srgbClr val="FF9090"/>
              </a:solidFill>
              <a:ln w="76200">
                <a:solidFill>
                  <a:srgbClr val="000000"/>
                </a:solidFill>
              </a:ln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49619" tIns="49619" rIns="49619" bIns="49619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499025" y="415822"/>
              <a:ext cx="405813" cy="405813"/>
              <a:chOff x="0" y="0"/>
              <a:chExt cx="812800" cy="8128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933910" y="415822"/>
              <a:ext cx="405813" cy="414959"/>
              <a:chOff x="0" y="0"/>
              <a:chExt cx="81572" cy="8341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marL="323848" lvl="1" indent="-161924" algn="ctr">
                  <a:lnSpc>
                    <a:spcPts val="2099"/>
                  </a:lnSpc>
                  <a:buFont typeface="Arial"/>
                  <a:buChar char="•"/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499025" y="850647"/>
              <a:ext cx="405813" cy="414959"/>
              <a:chOff x="0" y="0"/>
              <a:chExt cx="81572" cy="8341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933910" y="850647"/>
              <a:ext cx="405813" cy="414959"/>
              <a:chOff x="0" y="0"/>
              <a:chExt cx="81572" cy="8341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sp>
          <p:nvSpPr>
            <p:cNvPr id="75" name="Freeform 75"/>
            <p:cNvSpPr/>
            <p:nvPr/>
          </p:nvSpPr>
          <p:spPr>
            <a:xfrm flipH="1">
              <a:off x="1781183" y="355713"/>
              <a:ext cx="6521012" cy="970001"/>
            </a:xfrm>
            <a:custGeom>
              <a:avLst/>
              <a:gdLst/>
              <a:ahLst/>
              <a:cxnLst/>
              <a:rect l="l" t="t" r="r" b="b"/>
              <a:pathLst>
                <a:path w="6521012" h="970001">
                  <a:moveTo>
                    <a:pt x="6521012" y="0"/>
                  </a:moveTo>
                  <a:lnTo>
                    <a:pt x="0" y="0"/>
                  </a:lnTo>
                  <a:lnTo>
                    <a:pt x="0" y="970001"/>
                  </a:lnTo>
                  <a:lnTo>
                    <a:pt x="6521012" y="970001"/>
                  </a:lnTo>
                  <a:lnTo>
                    <a:pt x="6521012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</p:sp>
        <p:sp>
          <p:nvSpPr>
            <p:cNvPr id="76" name="Freeform 76"/>
            <p:cNvSpPr/>
            <p:nvPr/>
          </p:nvSpPr>
          <p:spPr>
            <a:xfrm>
              <a:off x="19651011" y="556819"/>
              <a:ext cx="757276" cy="588782"/>
            </a:xfrm>
            <a:custGeom>
              <a:avLst/>
              <a:gdLst/>
              <a:ahLst/>
              <a:cxnLst/>
              <a:rect l="l" t="t" r="r" b="b"/>
              <a:pathLst>
                <a:path w="757276" h="588782">
                  <a:moveTo>
                    <a:pt x="0" y="0"/>
                  </a:moveTo>
                  <a:lnTo>
                    <a:pt x="757276" y="0"/>
                  </a:lnTo>
                  <a:lnTo>
                    <a:pt x="757276" y="588782"/>
                  </a:lnTo>
                  <a:lnTo>
                    <a:pt x="0" y="588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7" name="Freeform 77"/>
            <p:cNvSpPr/>
            <p:nvPr/>
          </p:nvSpPr>
          <p:spPr>
            <a:xfrm>
              <a:off x="20734805" y="626573"/>
              <a:ext cx="865047" cy="519028"/>
            </a:xfrm>
            <a:custGeom>
              <a:avLst/>
              <a:gdLst/>
              <a:ahLst/>
              <a:cxnLst/>
              <a:rect l="l" t="t" r="r" b="b"/>
              <a:pathLst>
                <a:path w="865047" h="519028">
                  <a:moveTo>
                    <a:pt x="0" y="0"/>
                  </a:moveTo>
                  <a:lnTo>
                    <a:pt x="865047" y="0"/>
                  </a:lnTo>
                  <a:lnTo>
                    <a:pt x="865047" y="519028"/>
                  </a:lnTo>
                  <a:lnTo>
                    <a:pt x="0" y="519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8" name="TextBox 78"/>
            <p:cNvSpPr txBox="1"/>
            <p:nvPr/>
          </p:nvSpPr>
          <p:spPr>
            <a:xfrm>
              <a:off x="21948538" y="391513"/>
              <a:ext cx="1635741" cy="856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Milk Tea Font TH"/>
                </a:rPr>
                <a:t>11:11 AM</a:t>
              </a:r>
            </a:p>
            <a:p>
              <a:pPr algn="r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Milk Tea Font TH"/>
                </a:rPr>
                <a:t>16/8/2023</a:t>
              </a:r>
            </a:p>
          </p:txBody>
        </p:sp>
        <p:grpSp>
          <p:nvGrpSpPr>
            <p:cNvPr id="79" name="Group 79"/>
            <p:cNvGrpSpPr>
              <a:grpSpLocks noChangeAspect="1"/>
            </p:cNvGrpSpPr>
            <p:nvPr/>
          </p:nvGrpSpPr>
          <p:grpSpPr>
            <a:xfrm>
              <a:off x="8825979" y="325095"/>
              <a:ext cx="993084" cy="993080"/>
              <a:chOff x="0" y="0"/>
              <a:chExt cx="6350000" cy="6349975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BF7F7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81" name="Group 81"/>
            <p:cNvGrpSpPr>
              <a:grpSpLocks noChangeAspect="1"/>
            </p:cNvGrpSpPr>
            <p:nvPr/>
          </p:nvGrpSpPr>
          <p:grpSpPr>
            <a:xfrm>
              <a:off x="8904493" y="425453"/>
              <a:ext cx="810657" cy="810654"/>
              <a:chOff x="0" y="0"/>
              <a:chExt cx="6350000" cy="6349975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6"/>
                <a:stretch>
                  <a:fillRect/>
                </a:stretch>
              </a:blipFill>
            </p:spPr>
          </p:sp>
        </p:grpSp>
        <p:sp>
          <p:nvSpPr>
            <p:cNvPr id="83" name="Freeform 83">
              <a:hlinkClick r:id="rId11" action="ppaction://hlinksldjump"/>
            </p:cNvPr>
            <p:cNvSpPr/>
            <p:nvPr/>
          </p:nvSpPr>
          <p:spPr>
            <a:xfrm>
              <a:off x="18616632" y="470245"/>
              <a:ext cx="784694" cy="784694"/>
            </a:xfrm>
            <a:custGeom>
              <a:avLst/>
              <a:gdLst/>
              <a:ahLst/>
              <a:cxnLst/>
              <a:rect l="l" t="t" r="r" b="b"/>
              <a:pathLst>
                <a:path w="784694" h="784694">
                  <a:moveTo>
                    <a:pt x="0" y="0"/>
                  </a:moveTo>
                  <a:lnTo>
                    <a:pt x="784694" y="0"/>
                  </a:lnTo>
                  <a:lnTo>
                    <a:pt x="784694" y="784693"/>
                  </a:lnTo>
                  <a:lnTo>
                    <a:pt x="0" y="784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4" name="Group 84"/>
          <p:cNvGrpSpPr/>
          <p:nvPr/>
        </p:nvGrpSpPr>
        <p:grpSpPr>
          <a:xfrm>
            <a:off x="4532514" y="2226997"/>
            <a:ext cx="4240316" cy="4995955"/>
            <a:chOff x="0" y="0"/>
            <a:chExt cx="5653755" cy="6661273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5653755" cy="6661273"/>
            </a:xfrm>
            <a:custGeom>
              <a:avLst/>
              <a:gdLst/>
              <a:ahLst/>
              <a:cxnLst/>
              <a:rect l="l" t="t" r="r" b="b"/>
              <a:pathLst>
                <a:path w="5653755" h="6661273">
                  <a:moveTo>
                    <a:pt x="0" y="0"/>
                  </a:moveTo>
                  <a:lnTo>
                    <a:pt x="5653755" y="0"/>
                  </a:lnTo>
                  <a:lnTo>
                    <a:pt x="5653755" y="6661273"/>
                  </a:lnTo>
                  <a:lnTo>
                    <a:pt x="0" y="666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6" name="TextBox 86"/>
            <p:cNvSpPr txBox="1"/>
            <p:nvPr/>
          </p:nvSpPr>
          <p:spPr>
            <a:xfrm>
              <a:off x="1874873" y="81910"/>
              <a:ext cx="1565434" cy="558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69"/>
                </a:lnSpc>
              </a:pPr>
              <a:r>
                <a:rPr lang="en-US" sz="2549">
                  <a:solidFill>
                    <a:srgbClr val="000000"/>
                  </a:solidFill>
                  <a:latin typeface="Milk Tea Font TH Bold"/>
                </a:rPr>
                <a:t>Button1</a:t>
              </a: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273829" y="1048709"/>
              <a:ext cx="4613269" cy="1869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22"/>
                </a:lnSpc>
              </a:pPr>
              <a:r>
                <a:rPr lang="en-US" sz="2730">
                  <a:solidFill>
                    <a:srgbClr val="000000"/>
                  </a:solidFill>
                  <a:latin typeface="Milk Tea Font TH"/>
                </a:rPr>
                <a:t>-floor: int</a:t>
              </a:r>
            </a:p>
            <a:p>
              <a:pPr>
                <a:lnSpc>
                  <a:spcPts val="3822"/>
                </a:lnSpc>
              </a:pPr>
              <a:r>
                <a:rPr lang="en-US" sz="2730">
                  <a:solidFill>
                    <a:srgbClr val="000000"/>
                  </a:solidFill>
                  <a:latin typeface="Milk Tea Font TH"/>
                </a:rPr>
                <a:t>-direction: string</a:t>
              </a:r>
            </a:p>
            <a:p>
              <a:pPr>
                <a:lnSpc>
                  <a:spcPts val="3822"/>
                </a:lnSpc>
              </a:pPr>
              <a:r>
                <a:rPr lang="en-US" sz="2730">
                  <a:solidFill>
                    <a:srgbClr val="000000"/>
                  </a:solidFill>
                  <a:latin typeface="Milk Tea Font TH"/>
                </a:rPr>
                <a:t>-controller: Controller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73829" y="3734913"/>
              <a:ext cx="4210931" cy="1234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21"/>
                </a:lnSpc>
              </a:pPr>
              <a:r>
                <a:rPr lang="en-US" sz="2729">
                  <a:solidFill>
                    <a:srgbClr val="000000"/>
                  </a:solidFill>
                  <a:latin typeface="Milk Tea Font TH"/>
                </a:rPr>
                <a:t>+setController()</a:t>
              </a:r>
            </a:p>
            <a:p>
              <a:pPr>
                <a:lnSpc>
                  <a:spcPts val="3821"/>
                </a:lnSpc>
              </a:pPr>
              <a:r>
                <a:rPr lang="en-US" sz="2729">
                  <a:solidFill>
                    <a:srgbClr val="000000"/>
                  </a:solidFill>
                  <a:latin typeface="Milk Tea Font TH"/>
                </a:rPr>
                <a:t>+sendFloor()</a:t>
              </a:r>
            </a:p>
          </p:txBody>
        </p:sp>
      </p:grpSp>
      <p:sp>
        <p:nvSpPr>
          <p:cNvPr id="89" name="AutoShape 89"/>
          <p:cNvSpPr/>
          <p:nvPr/>
        </p:nvSpPr>
        <p:spPr>
          <a:xfrm>
            <a:off x="4532491" y="4889411"/>
            <a:ext cx="384126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5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9944" y="-954837"/>
            <a:ext cx="25420506" cy="3159782"/>
            <a:chOff x="0" y="0"/>
            <a:chExt cx="33894007" cy="4213043"/>
          </a:xfrm>
        </p:grpSpPr>
        <p:sp>
          <p:nvSpPr>
            <p:cNvPr id="3" name="Freeform 3"/>
            <p:cNvSpPr/>
            <p:nvPr/>
          </p:nvSpPr>
          <p:spPr>
            <a:xfrm>
              <a:off x="94272" y="308220"/>
              <a:ext cx="17689633" cy="3847495"/>
            </a:xfrm>
            <a:custGeom>
              <a:avLst/>
              <a:gdLst/>
              <a:ahLst/>
              <a:cxnLst/>
              <a:rect l="l" t="t" r="r" b="b"/>
              <a:pathLst>
                <a:path w="17689633" h="3847495">
                  <a:moveTo>
                    <a:pt x="0" y="0"/>
                  </a:moveTo>
                  <a:lnTo>
                    <a:pt x="17689633" y="0"/>
                  </a:lnTo>
                  <a:lnTo>
                    <a:pt x="17689633" y="3847496"/>
                  </a:lnTo>
                  <a:lnTo>
                    <a:pt x="0" y="3847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2561339"/>
              <a:ext cx="8790059" cy="1651704"/>
            </a:xfrm>
            <a:custGeom>
              <a:avLst/>
              <a:gdLst/>
              <a:ahLst/>
              <a:cxnLst/>
              <a:rect l="l" t="t" r="r" b="b"/>
              <a:pathLst>
                <a:path w="8790059" h="1651704">
                  <a:moveTo>
                    <a:pt x="0" y="0"/>
                  </a:moveTo>
                  <a:lnTo>
                    <a:pt x="8790059" y="0"/>
                  </a:lnTo>
                  <a:lnTo>
                    <a:pt x="8790059" y="1651704"/>
                  </a:lnTo>
                  <a:lnTo>
                    <a:pt x="0" y="165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924" r="-1096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9053389" y="2450637"/>
              <a:ext cx="9753600" cy="1666979"/>
            </a:xfrm>
            <a:custGeom>
              <a:avLst/>
              <a:gdLst/>
              <a:ahLst/>
              <a:cxnLst/>
              <a:rect l="l" t="t" r="r" b="b"/>
              <a:pathLst>
                <a:path w="9753600" h="1666979">
                  <a:moveTo>
                    <a:pt x="9753600" y="0"/>
                  </a:moveTo>
                  <a:lnTo>
                    <a:pt x="0" y="0"/>
                  </a:lnTo>
                  <a:lnTo>
                    <a:pt x="0" y="1666979"/>
                  </a:lnTo>
                  <a:lnTo>
                    <a:pt x="9753600" y="1666979"/>
                  </a:lnTo>
                  <a:lnTo>
                    <a:pt x="9753600" y="0"/>
                  </a:lnTo>
                  <a:close/>
                </a:path>
              </a:pathLst>
            </a:custGeom>
            <a:blipFill>
              <a:blip r:embed="rId4">
                <a:alphaModFix amt="2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16204374" y="0"/>
              <a:ext cx="17689633" cy="3847495"/>
            </a:xfrm>
            <a:custGeom>
              <a:avLst/>
              <a:gdLst/>
              <a:ahLst/>
              <a:cxnLst/>
              <a:rect l="l" t="t" r="r" b="b"/>
              <a:pathLst>
                <a:path w="17689633" h="3847495">
                  <a:moveTo>
                    <a:pt x="17689633" y="0"/>
                  </a:moveTo>
                  <a:lnTo>
                    <a:pt x="0" y="0"/>
                  </a:lnTo>
                  <a:lnTo>
                    <a:pt x="0" y="3847495"/>
                  </a:lnTo>
                  <a:lnTo>
                    <a:pt x="17689633" y="3847495"/>
                  </a:lnTo>
                  <a:lnTo>
                    <a:pt x="1768963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28463" y="1934393"/>
            <a:ext cx="1051495" cy="1051495"/>
          </a:xfrm>
          <a:custGeom>
            <a:avLst/>
            <a:gdLst/>
            <a:ahLst/>
            <a:cxnLst/>
            <a:rect l="l" t="t" r="r" b="b"/>
            <a:pathLst>
              <a:path w="1051495" h="1051495">
                <a:moveTo>
                  <a:pt x="0" y="0"/>
                </a:moveTo>
                <a:lnTo>
                  <a:pt x="1051495" y="0"/>
                </a:lnTo>
                <a:lnTo>
                  <a:pt x="1051495" y="1051496"/>
                </a:lnTo>
                <a:lnTo>
                  <a:pt x="0" y="1051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8463" y="3879258"/>
            <a:ext cx="1051495" cy="1051495"/>
          </a:xfrm>
          <a:custGeom>
            <a:avLst/>
            <a:gdLst/>
            <a:ahLst/>
            <a:cxnLst/>
            <a:rect l="l" t="t" r="r" b="b"/>
            <a:pathLst>
              <a:path w="1051495" h="1051495">
                <a:moveTo>
                  <a:pt x="0" y="0"/>
                </a:moveTo>
                <a:lnTo>
                  <a:pt x="1051495" y="0"/>
                </a:lnTo>
                <a:lnTo>
                  <a:pt x="1051495" y="1051496"/>
                </a:lnTo>
                <a:lnTo>
                  <a:pt x="0" y="1051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272677" y="5662214"/>
            <a:ext cx="74947" cy="143081"/>
          </a:xfrm>
          <a:custGeom>
            <a:avLst/>
            <a:gdLst/>
            <a:ahLst/>
            <a:cxnLst/>
            <a:rect l="l" t="t" r="r" b="b"/>
            <a:pathLst>
              <a:path w="74947" h="143081">
                <a:moveTo>
                  <a:pt x="0" y="0"/>
                </a:moveTo>
                <a:lnTo>
                  <a:pt x="74947" y="0"/>
                </a:lnTo>
                <a:lnTo>
                  <a:pt x="74947" y="143081"/>
                </a:lnTo>
                <a:lnTo>
                  <a:pt x="0" y="14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067262" y="4148840"/>
            <a:ext cx="6076738" cy="3685425"/>
            <a:chOff x="0" y="0"/>
            <a:chExt cx="8102317" cy="4913900"/>
          </a:xfrm>
        </p:grpSpPr>
        <p:sp>
          <p:nvSpPr>
            <p:cNvPr id="11" name="AutoShape 11"/>
            <p:cNvSpPr/>
            <p:nvPr/>
          </p:nvSpPr>
          <p:spPr>
            <a:xfrm>
              <a:off x="4559134" y="4745399"/>
              <a:ext cx="3387380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flipH="1" flipV="1">
              <a:off x="4709122" y="1252180"/>
              <a:ext cx="0" cy="2896635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V="1">
              <a:off x="4295309" y="1248840"/>
              <a:ext cx="0" cy="1719721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flipH="1">
              <a:off x="3312680" y="890079"/>
              <a:ext cx="296020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flipH="1" flipV="1">
              <a:off x="3325169" y="890079"/>
              <a:ext cx="0" cy="2896635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flipH="1" flipV="1">
              <a:off x="2859967" y="766551"/>
              <a:ext cx="658489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5051363" y="890079"/>
              <a:ext cx="658489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5051363" y="1000863"/>
              <a:ext cx="658489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9" name="Freeform 19"/>
            <p:cNvSpPr/>
            <p:nvPr/>
          </p:nvSpPr>
          <p:spPr>
            <a:xfrm>
              <a:off x="3430270" y="24977"/>
              <a:ext cx="1705100" cy="1283088"/>
            </a:xfrm>
            <a:custGeom>
              <a:avLst/>
              <a:gdLst/>
              <a:ahLst/>
              <a:cxnLst/>
              <a:rect l="l" t="t" r="r" b="b"/>
              <a:pathLst>
                <a:path w="1705100" h="1283088">
                  <a:moveTo>
                    <a:pt x="0" y="0"/>
                  </a:moveTo>
                  <a:lnTo>
                    <a:pt x="1705100" y="0"/>
                  </a:lnTo>
                  <a:lnTo>
                    <a:pt x="1705100" y="1283088"/>
                  </a:lnTo>
                  <a:lnTo>
                    <a:pt x="0" y="1283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148964" y="610650"/>
              <a:ext cx="1705100" cy="1283088"/>
            </a:xfrm>
            <a:custGeom>
              <a:avLst/>
              <a:gdLst/>
              <a:ahLst/>
              <a:cxnLst/>
              <a:rect l="l" t="t" r="r" b="b"/>
              <a:pathLst>
                <a:path w="1705100" h="1283088">
                  <a:moveTo>
                    <a:pt x="0" y="0"/>
                  </a:moveTo>
                  <a:lnTo>
                    <a:pt x="1705100" y="0"/>
                  </a:lnTo>
                  <a:lnTo>
                    <a:pt x="1705100" y="1283088"/>
                  </a:lnTo>
                  <a:lnTo>
                    <a:pt x="0" y="1283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AutoShape 21"/>
            <p:cNvSpPr/>
            <p:nvPr/>
          </p:nvSpPr>
          <p:spPr>
            <a:xfrm flipV="1">
              <a:off x="5920106" y="1816473"/>
              <a:ext cx="0" cy="2493354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6944055" y="1616838"/>
              <a:ext cx="0" cy="1351633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3" name="Freeform 23"/>
            <p:cNvSpPr/>
            <p:nvPr/>
          </p:nvSpPr>
          <p:spPr>
            <a:xfrm>
              <a:off x="5709852" y="610650"/>
              <a:ext cx="1705100" cy="1283088"/>
            </a:xfrm>
            <a:custGeom>
              <a:avLst/>
              <a:gdLst/>
              <a:ahLst/>
              <a:cxnLst/>
              <a:rect l="l" t="t" r="r" b="b"/>
              <a:pathLst>
                <a:path w="1705100" h="1283088">
                  <a:moveTo>
                    <a:pt x="0" y="0"/>
                  </a:moveTo>
                  <a:lnTo>
                    <a:pt x="1705100" y="0"/>
                  </a:lnTo>
                  <a:lnTo>
                    <a:pt x="1705100" y="1283088"/>
                  </a:lnTo>
                  <a:lnTo>
                    <a:pt x="0" y="1283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AutoShape 24"/>
            <p:cNvSpPr/>
            <p:nvPr/>
          </p:nvSpPr>
          <p:spPr>
            <a:xfrm>
              <a:off x="865039" y="3205351"/>
              <a:ext cx="0" cy="1296974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94679" y="1517875"/>
              <a:ext cx="0" cy="1296974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0" y="2503626"/>
              <a:ext cx="1705100" cy="1283088"/>
            </a:xfrm>
            <a:custGeom>
              <a:avLst/>
              <a:gdLst/>
              <a:ahLst/>
              <a:cxnLst/>
              <a:rect l="l" t="t" r="r" b="b"/>
              <a:pathLst>
                <a:path w="1705100" h="1283088">
                  <a:moveTo>
                    <a:pt x="0" y="0"/>
                  </a:moveTo>
                  <a:lnTo>
                    <a:pt x="1705100" y="0"/>
                  </a:lnTo>
                  <a:lnTo>
                    <a:pt x="1705100" y="1283088"/>
                  </a:lnTo>
                  <a:lnTo>
                    <a:pt x="0" y="1283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AutoShape 27"/>
            <p:cNvSpPr/>
            <p:nvPr/>
          </p:nvSpPr>
          <p:spPr>
            <a:xfrm flipV="1">
              <a:off x="3033120" y="1470126"/>
              <a:ext cx="0" cy="2493354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Freeform 28"/>
            <p:cNvSpPr/>
            <p:nvPr/>
          </p:nvSpPr>
          <p:spPr>
            <a:xfrm>
              <a:off x="2854064" y="3630813"/>
              <a:ext cx="1705100" cy="1283088"/>
            </a:xfrm>
            <a:custGeom>
              <a:avLst/>
              <a:gdLst/>
              <a:ahLst/>
              <a:cxnLst/>
              <a:rect l="l" t="t" r="r" b="b"/>
              <a:pathLst>
                <a:path w="1705100" h="1283088">
                  <a:moveTo>
                    <a:pt x="0" y="0"/>
                  </a:moveTo>
                  <a:lnTo>
                    <a:pt x="1705100" y="0"/>
                  </a:lnTo>
                  <a:lnTo>
                    <a:pt x="1705100" y="1283087"/>
                  </a:lnTo>
                  <a:lnTo>
                    <a:pt x="0" y="1283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AutoShape 29"/>
            <p:cNvSpPr/>
            <p:nvPr/>
          </p:nvSpPr>
          <p:spPr>
            <a:xfrm>
              <a:off x="7262256" y="3227206"/>
              <a:ext cx="0" cy="1296974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V="1">
              <a:off x="7106326" y="1899982"/>
              <a:ext cx="0" cy="1351633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1" name="Freeform 31"/>
            <p:cNvSpPr/>
            <p:nvPr/>
          </p:nvSpPr>
          <p:spPr>
            <a:xfrm>
              <a:off x="6397217" y="2985090"/>
              <a:ext cx="1705100" cy="1283088"/>
            </a:xfrm>
            <a:custGeom>
              <a:avLst/>
              <a:gdLst/>
              <a:ahLst/>
              <a:cxnLst/>
              <a:rect l="l" t="t" r="r" b="b"/>
              <a:pathLst>
                <a:path w="1705100" h="1283088">
                  <a:moveTo>
                    <a:pt x="0" y="0"/>
                  </a:moveTo>
                  <a:lnTo>
                    <a:pt x="1705100" y="0"/>
                  </a:lnTo>
                  <a:lnTo>
                    <a:pt x="1705100" y="1283088"/>
                  </a:lnTo>
                  <a:lnTo>
                    <a:pt x="0" y="1283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TextBox 32"/>
            <p:cNvSpPr txBox="1"/>
            <p:nvPr/>
          </p:nvSpPr>
          <p:spPr>
            <a:xfrm>
              <a:off x="3919944" y="-28575"/>
              <a:ext cx="725752" cy="365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1">
                  <a:solidFill>
                    <a:srgbClr val="000000"/>
                  </a:solidFill>
                  <a:latin typeface="Milk Tea Font TH Bold"/>
                </a:rPr>
                <a:t>Demo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488344" y="569586"/>
              <a:ext cx="1026340" cy="365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1" u="sng">
                  <a:solidFill>
                    <a:srgbClr val="000000"/>
                  </a:solidFill>
                  <a:latin typeface="Milk Tea Font TH Bold"/>
                  <a:hlinkClick r:id="rId11" action="ppaction://hlinksldjump"/>
                </a:rPr>
                <a:t>Button1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50878" y="2463852"/>
              <a:ext cx="1403344" cy="365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1" u="sng">
                  <a:solidFill>
                    <a:srgbClr val="000000"/>
                  </a:solidFill>
                  <a:latin typeface="Milk Tea Font TH Bold"/>
                  <a:hlinkClick r:id="rId12" action="ppaction://hlinksldjump"/>
                </a:rPr>
                <a:t>Passenger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3020631" y="3589749"/>
              <a:ext cx="1371966" cy="365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1" u="sng">
                  <a:solidFill>
                    <a:srgbClr val="000000"/>
                  </a:solidFill>
                  <a:latin typeface="Milk Tea Font TH Bold"/>
                  <a:hlinkClick r:id="rId13" action="ppaction://hlinksldjump"/>
                </a:rPr>
                <a:t>Controller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6672905" y="2939895"/>
              <a:ext cx="1153725" cy="365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1" u="sng">
                  <a:solidFill>
                    <a:srgbClr val="000000"/>
                  </a:solidFill>
                  <a:latin typeface="Milk Tea Font TH Bold"/>
                  <a:hlinkClick r:id="rId14" action="ppaction://hlinksldjump"/>
                </a:rPr>
                <a:t>Elevator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6037212" y="569586"/>
              <a:ext cx="1050381" cy="365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1" u="sng">
                  <a:solidFill>
                    <a:srgbClr val="000000"/>
                  </a:solidFill>
                  <a:latin typeface="Milk Tea Font TH Bold"/>
                  <a:hlinkClick r:id="rId15" action="ppaction://hlinksldjump"/>
                </a:rPr>
                <a:t>Button2</a:t>
              </a:r>
            </a:p>
          </p:txBody>
        </p:sp>
        <p:sp>
          <p:nvSpPr>
            <p:cNvPr id="38" name="AutoShape 38"/>
            <p:cNvSpPr/>
            <p:nvPr/>
          </p:nvSpPr>
          <p:spPr>
            <a:xfrm flipV="1">
              <a:off x="2248967" y="1893738"/>
              <a:ext cx="0" cy="2267553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>
              <a:off x="2236478" y="4161291"/>
              <a:ext cx="617586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0" name="AutoShape 40"/>
            <p:cNvSpPr/>
            <p:nvPr/>
          </p:nvSpPr>
          <p:spPr>
            <a:xfrm flipV="1">
              <a:off x="852531" y="4496081"/>
              <a:ext cx="2001553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1" name="AutoShape 41"/>
            <p:cNvSpPr/>
            <p:nvPr/>
          </p:nvSpPr>
          <p:spPr>
            <a:xfrm flipH="1">
              <a:off x="4559190" y="4524180"/>
              <a:ext cx="2715587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2" name="AutoShape 42"/>
            <p:cNvSpPr/>
            <p:nvPr/>
          </p:nvSpPr>
          <p:spPr>
            <a:xfrm flipH="1">
              <a:off x="4565380" y="4316083"/>
              <a:ext cx="1351633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3" name="AutoShape 43"/>
            <p:cNvSpPr/>
            <p:nvPr/>
          </p:nvSpPr>
          <p:spPr>
            <a:xfrm flipH="1">
              <a:off x="4559137" y="4148802"/>
              <a:ext cx="162474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82153" y="1511631"/>
              <a:ext cx="1066847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5" name="AutoShape 45"/>
            <p:cNvSpPr/>
            <p:nvPr/>
          </p:nvSpPr>
          <p:spPr>
            <a:xfrm flipH="1">
              <a:off x="1701967" y="2985090"/>
              <a:ext cx="2605831" cy="9366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6" name="AutoShape 46"/>
            <p:cNvSpPr/>
            <p:nvPr/>
          </p:nvSpPr>
          <p:spPr>
            <a:xfrm flipH="1">
              <a:off x="2853854" y="1471687"/>
              <a:ext cx="191767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7" name="AutoShape 47"/>
            <p:cNvSpPr/>
            <p:nvPr/>
          </p:nvSpPr>
          <p:spPr>
            <a:xfrm flipV="1">
              <a:off x="7940267" y="4272274"/>
              <a:ext cx="0" cy="473207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8" name="AutoShape 48"/>
            <p:cNvSpPr/>
            <p:nvPr/>
          </p:nvSpPr>
          <p:spPr>
            <a:xfrm flipV="1">
              <a:off x="4952773" y="1308065"/>
              <a:ext cx="0" cy="2322747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V="1">
              <a:off x="4965234" y="3612079"/>
              <a:ext cx="1437788" cy="0"/>
            </a:xfrm>
            <a:prstGeom prst="line">
              <a:avLst/>
            </a:prstGeom>
            <a:ln w="249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50" name="Freeform 50"/>
            <p:cNvSpPr/>
            <p:nvPr/>
          </p:nvSpPr>
          <p:spPr>
            <a:xfrm>
              <a:off x="1338344" y="703365"/>
              <a:ext cx="99707" cy="190350"/>
            </a:xfrm>
            <a:custGeom>
              <a:avLst/>
              <a:gdLst/>
              <a:ahLst/>
              <a:cxnLst/>
              <a:rect l="l" t="t" r="r" b="b"/>
              <a:pathLst>
                <a:path w="99707" h="190350">
                  <a:moveTo>
                    <a:pt x="0" y="0"/>
                  </a:moveTo>
                  <a:lnTo>
                    <a:pt x="99708" y="0"/>
                  </a:lnTo>
                  <a:lnTo>
                    <a:pt x="99708" y="190350"/>
                  </a:lnTo>
                  <a:lnTo>
                    <a:pt x="0" y="190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0" y="2605766"/>
              <a:ext cx="99707" cy="190350"/>
            </a:xfrm>
            <a:custGeom>
              <a:avLst/>
              <a:gdLst/>
              <a:ahLst/>
              <a:cxnLst/>
              <a:rect l="l" t="t" r="r" b="b"/>
              <a:pathLst>
                <a:path w="99707" h="190350">
                  <a:moveTo>
                    <a:pt x="0" y="0"/>
                  </a:moveTo>
                  <a:lnTo>
                    <a:pt x="99707" y="0"/>
                  </a:lnTo>
                  <a:lnTo>
                    <a:pt x="99707" y="190351"/>
                  </a:lnTo>
                  <a:lnTo>
                    <a:pt x="0" y="190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>
              <a:off x="2866985" y="3737930"/>
              <a:ext cx="99707" cy="190350"/>
            </a:xfrm>
            <a:custGeom>
              <a:avLst/>
              <a:gdLst/>
              <a:ahLst/>
              <a:cxnLst/>
              <a:rect l="l" t="t" r="r" b="b"/>
              <a:pathLst>
                <a:path w="99707" h="190350">
                  <a:moveTo>
                    <a:pt x="0" y="0"/>
                  </a:moveTo>
                  <a:lnTo>
                    <a:pt x="99707" y="0"/>
                  </a:lnTo>
                  <a:lnTo>
                    <a:pt x="99707" y="190350"/>
                  </a:lnTo>
                  <a:lnTo>
                    <a:pt x="0" y="190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6498083" y="3084310"/>
              <a:ext cx="99707" cy="190350"/>
            </a:xfrm>
            <a:custGeom>
              <a:avLst/>
              <a:gdLst/>
              <a:ahLst/>
              <a:cxnLst/>
              <a:rect l="l" t="t" r="r" b="b"/>
              <a:pathLst>
                <a:path w="99707" h="190350">
                  <a:moveTo>
                    <a:pt x="0" y="0"/>
                  </a:moveTo>
                  <a:lnTo>
                    <a:pt x="99707" y="0"/>
                  </a:lnTo>
                  <a:lnTo>
                    <a:pt x="99707" y="190350"/>
                  </a:lnTo>
                  <a:lnTo>
                    <a:pt x="0" y="190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>
              <a:off x="5867394" y="703365"/>
              <a:ext cx="99707" cy="190350"/>
            </a:xfrm>
            <a:custGeom>
              <a:avLst/>
              <a:gdLst/>
              <a:ahLst/>
              <a:cxnLst/>
              <a:rect l="l" t="t" r="r" b="b"/>
              <a:pathLst>
                <a:path w="99707" h="190350">
                  <a:moveTo>
                    <a:pt x="0" y="0"/>
                  </a:moveTo>
                  <a:lnTo>
                    <a:pt x="99708" y="0"/>
                  </a:lnTo>
                  <a:lnTo>
                    <a:pt x="99708" y="190350"/>
                  </a:lnTo>
                  <a:lnTo>
                    <a:pt x="0" y="190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55" name="Freeform 55"/>
          <p:cNvSpPr/>
          <p:nvPr/>
        </p:nvSpPr>
        <p:spPr>
          <a:xfrm flipH="1">
            <a:off x="8572865" y="2557457"/>
            <a:ext cx="2630502" cy="5021867"/>
          </a:xfrm>
          <a:custGeom>
            <a:avLst/>
            <a:gdLst/>
            <a:ahLst/>
            <a:cxnLst/>
            <a:rect l="l" t="t" r="r" b="b"/>
            <a:pathLst>
              <a:path w="2630502" h="5021867">
                <a:moveTo>
                  <a:pt x="2630502" y="0"/>
                </a:moveTo>
                <a:lnTo>
                  <a:pt x="0" y="0"/>
                </a:lnTo>
                <a:lnTo>
                  <a:pt x="0" y="5021867"/>
                </a:lnTo>
                <a:lnTo>
                  <a:pt x="2630502" y="5021867"/>
                </a:lnTo>
                <a:lnTo>
                  <a:pt x="2630502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56" name="TextBox 56"/>
          <p:cNvSpPr txBox="1"/>
          <p:nvPr/>
        </p:nvSpPr>
        <p:spPr>
          <a:xfrm>
            <a:off x="483739" y="3082275"/>
            <a:ext cx="1540943" cy="26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>
                <a:solidFill>
                  <a:srgbClr val="E75A70"/>
                </a:solidFill>
                <a:latin typeface="Chonburi"/>
                <a:hlinkClick r:id="rId17" action="ppaction://hlinksldjump"/>
              </a:rPr>
              <a:t>Class Diagram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41790" y="5030291"/>
            <a:ext cx="1647520" cy="26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>
                <a:solidFill>
                  <a:srgbClr val="000000"/>
                </a:solidFill>
                <a:latin typeface="Chonburi"/>
                <a:hlinkClick r:id="rId18" action="ppaction://hlinksldjump"/>
              </a:rPr>
              <a:t>Demonstration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36313" y="6956056"/>
            <a:ext cx="943645" cy="26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>
                <a:solidFill>
                  <a:srgbClr val="000000"/>
                </a:solidFill>
                <a:latin typeface="Chonburi"/>
                <a:hlinkClick r:id="rId19" action="ppaction://hlinksldjump"/>
              </a:rPr>
              <a:t>Example</a:t>
            </a:r>
          </a:p>
        </p:txBody>
      </p:sp>
      <p:sp>
        <p:nvSpPr>
          <p:cNvPr id="59" name="Freeform 59"/>
          <p:cNvSpPr/>
          <p:nvPr/>
        </p:nvSpPr>
        <p:spPr>
          <a:xfrm>
            <a:off x="579067" y="5827223"/>
            <a:ext cx="1350287" cy="1033583"/>
          </a:xfrm>
          <a:custGeom>
            <a:avLst/>
            <a:gdLst/>
            <a:ahLst/>
            <a:cxnLst/>
            <a:rect l="l" t="t" r="r" b="b"/>
            <a:pathLst>
              <a:path w="1350287" h="1033583">
                <a:moveTo>
                  <a:pt x="0" y="0"/>
                </a:moveTo>
                <a:lnTo>
                  <a:pt x="1350287" y="0"/>
                </a:lnTo>
                <a:lnTo>
                  <a:pt x="1350287" y="1033583"/>
                </a:lnTo>
                <a:lnTo>
                  <a:pt x="0" y="103358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60" name="Group 60"/>
          <p:cNvGrpSpPr/>
          <p:nvPr/>
        </p:nvGrpSpPr>
        <p:grpSpPr>
          <a:xfrm>
            <a:off x="0" y="9048006"/>
            <a:ext cx="18288000" cy="1236737"/>
            <a:chOff x="0" y="0"/>
            <a:chExt cx="24384000" cy="1648983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24384000" cy="1648983"/>
              <a:chOff x="0" y="0"/>
              <a:chExt cx="4931196" cy="333475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4931196" cy="333475"/>
              </a:xfrm>
              <a:custGeom>
                <a:avLst/>
                <a:gdLst/>
                <a:ahLst/>
                <a:cxnLst/>
                <a:rect l="l" t="t" r="r" b="b"/>
                <a:pathLst>
                  <a:path w="4931196" h="333475">
                    <a:moveTo>
                      <a:pt x="0" y="0"/>
                    </a:moveTo>
                    <a:lnTo>
                      <a:pt x="4931196" y="0"/>
                    </a:lnTo>
                    <a:lnTo>
                      <a:pt x="4931196" y="333475"/>
                    </a:lnTo>
                    <a:lnTo>
                      <a:pt x="0" y="333475"/>
                    </a:lnTo>
                    <a:close/>
                  </a:path>
                </a:pathLst>
              </a:custGeom>
              <a:solidFill>
                <a:srgbClr val="FF9090"/>
              </a:solidFill>
              <a:ln w="76200">
                <a:solidFill>
                  <a:srgbClr val="000000"/>
                </a:solidFill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49619" tIns="49619" rIns="49619" bIns="49619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499025" y="415822"/>
              <a:ext cx="405813" cy="405813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933910" y="415822"/>
              <a:ext cx="405813" cy="414959"/>
              <a:chOff x="0" y="0"/>
              <a:chExt cx="81572" cy="8341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marL="323848" lvl="1" indent="-161924" algn="ctr">
                  <a:lnSpc>
                    <a:spcPts val="2099"/>
                  </a:lnSpc>
                  <a:buFont typeface="Arial"/>
                  <a:buChar char="•"/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499025" y="850647"/>
              <a:ext cx="405813" cy="414959"/>
              <a:chOff x="0" y="0"/>
              <a:chExt cx="81572" cy="8341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933910" y="850647"/>
              <a:ext cx="405813" cy="414959"/>
              <a:chOff x="0" y="0"/>
              <a:chExt cx="81572" cy="8341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sp>
          <p:nvSpPr>
            <p:cNvPr id="76" name="Freeform 76"/>
            <p:cNvSpPr/>
            <p:nvPr/>
          </p:nvSpPr>
          <p:spPr>
            <a:xfrm flipH="1">
              <a:off x="1781183" y="355713"/>
              <a:ext cx="6521012" cy="970001"/>
            </a:xfrm>
            <a:custGeom>
              <a:avLst/>
              <a:gdLst/>
              <a:ahLst/>
              <a:cxnLst/>
              <a:rect l="l" t="t" r="r" b="b"/>
              <a:pathLst>
                <a:path w="6521012" h="970001">
                  <a:moveTo>
                    <a:pt x="6521012" y="0"/>
                  </a:moveTo>
                  <a:lnTo>
                    <a:pt x="0" y="0"/>
                  </a:lnTo>
                  <a:lnTo>
                    <a:pt x="0" y="970001"/>
                  </a:lnTo>
                  <a:lnTo>
                    <a:pt x="6521012" y="970001"/>
                  </a:lnTo>
                  <a:lnTo>
                    <a:pt x="6521012" y="0"/>
                  </a:lnTo>
                  <a:close/>
                </a:path>
              </a:pathLst>
            </a:custGeom>
            <a:blipFill>
              <a:blip r:embed="rId22"/>
              <a:stretch>
                <a:fillRect/>
              </a:stretch>
            </a:blipFill>
          </p:spPr>
        </p:sp>
        <p:sp>
          <p:nvSpPr>
            <p:cNvPr id="77" name="Freeform 77"/>
            <p:cNvSpPr/>
            <p:nvPr/>
          </p:nvSpPr>
          <p:spPr>
            <a:xfrm>
              <a:off x="19651011" y="556819"/>
              <a:ext cx="757276" cy="588782"/>
            </a:xfrm>
            <a:custGeom>
              <a:avLst/>
              <a:gdLst/>
              <a:ahLst/>
              <a:cxnLst/>
              <a:rect l="l" t="t" r="r" b="b"/>
              <a:pathLst>
                <a:path w="757276" h="588782">
                  <a:moveTo>
                    <a:pt x="0" y="0"/>
                  </a:moveTo>
                  <a:lnTo>
                    <a:pt x="757276" y="0"/>
                  </a:lnTo>
                  <a:lnTo>
                    <a:pt x="757276" y="588782"/>
                  </a:lnTo>
                  <a:lnTo>
                    <a:pt x="0" y="588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8" name="Freeform 78"/>
            <p:cNvSpPr/>
            <p:nvPr/>
          </p:nvSpPr>
          <p:spPr>
            <a:xfrm>
              <a:off x="20734805" y="626573"/>
              <a:ext cx="865047" cy="519028"/>
            </a:xfrm>
            <a:custGeom>
              <a:avLst/>
              <a:gdLst/>
              <a:ahLst/>
              <a:cxnLst/>
              <a:rect l="l" t="t" r="r" b="b"/>
              <a:pathLst>
                <a:path w="865047" h="519028">
                  <a:moveTo>
                    <a:pt x="0" y="0"/>
                  </a:moveTo>
                  <a:lnTo>
                    <a:pt x="865047" y="0"/>
                  </a:lnTo>
                  <a:lnTo>
                    <a:pt x="865047" y="519028"/>
                  </a:lnTo>
                  <a:lnTo>
                    <a:pt x="0" y="519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9" name="TextBox 79"/>
            <p:cNvSpPr txBox="1"/>
            <p:nvPr/>
          </p:nvSpPr>
          <p:spPr>
            <a:xfrm>
              <a:off x="21948538" y="391513"/>
              <a:ext cx="1635741" cy="856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Milk Tea Font TH"/>
                </a:rPr>
                <a:t>11:11 AM</a:t>
              </a:r>
            </a:p>
            <a:p>
              <a:pPr algn="r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Milk Tea Font TH"/>
                </a:rPr>
                <a:t>16/8/2023</a:t>
              </a:r>
            </a:p>
          </p:txBody>
        </p:sp>
        <p:grpSp>
          <p:nvGrpSpPr>
            <p:cNvPr id="80" name="Group 80"/>
            <p:cNvGrpSpPr>
              <a:grpSpLocks noChangeAspect="1"/>
            </p:cNvGrpSpPr>
            <p:nvPr/>
          </p:nvGrpSpPr>
          <p:grpSpPr>
            <a:xfrm>
              <a:off x="8825979" y="325095"/>
              <a:ext cx="993084" cy="993080"/>
              <a:chOff x="0" y="0"/>
              <a:chExt cx="6350000" cy="6349975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BF7F7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82" name="Group 82"/>
            <p:cNvGrpSpPr>
              <a:grpSpLocks noChangeAspect="1"/>
            </p:cNvGrpSpPr>
            <p:nvPr/>
          </p:nvGrpSpPr>
          <p:grpSpPr>
            <a:xfrm>
              <a:off x="8904493" y="425453"/>
              <a:ext cx="810657" cy="810654"/>
              <a:chOff x="0" y="0"/>
              <a:chExt cx="6350000" cy="6349975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7"/>
                <a:stretch>
                  <a:fillRect/>
                </a:stretch>
              </a:blipFill>
            </p:spPr>
          </p:sp>
        </p:grpSp>
        <p:sp>
          <p:nvSpPr>
            <p:cNvPr id="84" name="Freeform 84">
              <a:hlinkClick r:id="rId11" action="ppaction://hlinksldjump"/>
            </p:cNvPr>
            <p:cNvSpPr/>
            <p:nvPr/>
          </p:nvSpPr>
          <p:spPr>
            <a:xfrm>
              <a:off x="18616632" y="470245"/>
              <a:ext cx="784694" cy="784694"/>
            </a:xfrm>
            <a:custGeom>
              <a:avLst/>
              <a:gdLst/>
              <a:ahLst/>
              <a:cxnLst/>
              <a:rect l="l" t="t" r="r" b="b"/>
              <a:pathLst>
                <a:path w="784694" h="784694">
                  <a:moveTo>
                    <a:pt x="0" y="0"/>
                  </a:moveTo>
                  <a:lnTo>
                    <a:pt x="784694" y="0"/>
                  </a:lnTo>
                  <a:lnTo>
                    <a:pt x="784694" y="784693"/>
                  </a:lnTo>
                  <a:lnTo>
                    <a:pt x="0" y="784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5" name="Freeform 85"/>
          <p:cNvSpPr/>
          <p:nvPr/>
        </p:nvSpPr>
        <p:spPr>
          <a:xfrm>
            <a:off x="11686857" y="2418584"/>
            <a:ext cx="4240316" cy="4995955"/>
          </a:xfrm>
          <a:custGeom>
            <a:avLst/>
            <a:gdLst/>
            <a:ahLst/>
            <a:cxnLst/>
            <a:rect l="l" t="t" r="r" b="b"/>
            <a:pathLst>
              <a:path w="4240316" h="4995955">
                <a:moveTo>
                  <a:pt x="0" y="0"/>
                </a:moveTo>
                <a:lnTo>
                  <a:pt x="4240316" y="0"/>
                </a:lnTo>
                <a:lnTo>
                  <a:pt x="4240316" y="4995955"/>
                </a:lnTo>
                <a:lnTo>
                  <a:pt x="0" y="4995955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86" name="TextBox 86"/>
          <p:cNvSpPr txBox="1"/>
          <p:nvPr/>
        </p:nvSpPr>
        <p:spPr>
          <a:xfrm>
            <a:off x="11930309" y="3358426"/>
            <a:ext cx="3459952" cy="141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22"/>
              </a:lnSpc>
            </a:pPr>
            <a:r>
              <a:rPr lang="en-US" sz="2730">
                <a:solidFill>
                  <a:srgbClr val="000000"/>
                </a:solidFill>
                <a:latin typeface="Milk Tea Font TH"/>
              </a:rPr>
              <a:t>-elevator: Elevator</a:t>
            </a:r>
          </a:p>
          <a:p>
            <a:pPr>
              <a:lnSpc>
                <a:spcPts val="3822"/>
              </a:lnSpc>
            </a:pPr>
            <a:r>
              <a:rPr lang="en-US" sz="2730">
                <a:solidFill>
                  <a:srgbClr val="000000"/>
                </a:solidFill>
                <a:latin typeface="Milk Tea Font TH"/>
              </a:rPr>
              <a:t>-controller: Controller</a:t>
            </a:r>
          </a:p>
          <a:p>
            <a:pPr>
              <a:lnSpc>
                <a:spcPts val="3822"/>
              </a:lnSpc>
            </a:pPr>
            <a:r>
              <a:rPr lang="en-US" sz="2730">
                <a:solidFill>
                  <a:srgbClr val="000000"/>
                </a:solidFill>
                <a:latin typeface="Milk Tea Font TH"/>
              </a:rPr>
              <a:t>-currentFloor: int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1930309" y="5231911"/>
            <a:ext cx="3158199" cy="940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1"/>
              </a:lnSpc>
            </a:pPr>
            <a:r>
              <a:rPr lang="en-US" sz="2729">
                <a:solidFill>
                  <a:srgbClr val="000000"/>
                </a:solidFill>
                <a:latin typeface="Milk Tea Font TH"/>
              </a:rPr>
              <a:t>+selectFloor()</a:t>
            </a:r>
          </a:p>
          <a:p>
            <a:pPr>
              <a:lnSpc>
                <a:spcPts val="3821"/>
              </a:lnSpc>
            </a:pPr>
            <a:r>
              <a:rPr lang="en-US" sz="2729">
                <a:solidFill>
                  <a:srgbClr val="000000"/>
                </a:solidFill>
                <a:latin typeface="Milk Tea Font TH"/>
              </a:rPr>
              <a:t>+extend()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3059495" y="2470687"/>
            <a:ext cx="1201579" cy="43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49">
                <a:solidFill>
                  <a:srgbClr val="000000"/>
                </a:solidFill>
                <a:latin typeface="Milk Tea Font TH Bold"/>
              </a:rPr>
              <a:t>Button2</a:t>
            </a:r>
          </a:p>
        </p:txBody>
      </p:sp>
      <p:sp>
        <p:nvSpPr>
          <p:cNvPr id="89" name="AutoShape 89"/>
          <p:cNvSpPr/>
          <p:nvPr/>
        </p:nvSpPr>
        <p:spPr>
          <a:xfrm>
            <a:off x="11686857" y="5153025"/>
            <a:ext cx="384126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5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9944" y="-954837"/>
            <a:ext cx="25420506" cy="3159782"/>
            <a:chOff x="0" y="0"/>
            <a:chExt cx="33894007" cy="4213043"/>
          </a:xfrm>
        </p:grpSpPr>
        <p:sp>
          <p:nvSpPr>
            <p:cNvPr id="3" name="Freeform 3"/>
            <p:cNvSpPr/>
            <p:nvPr/>
          </p:nvSpPr>
          <p:spPr>
            <a:xfrm>
              <a:off x="94272" y="308220"/>
              <a:ext cx="17689633" cy="3847495"/>
            </a:xfrm>
            <a:custGeom>
              <a:avLst/>
              <a:gdLst/>
              <a:ahLst/>
              <a:cxnLst/>
              <a:rect l="l" t="t" r="r" b="b"/>
              <a:pathLst>
                <a:path w="17689633" h="3847495">
                  <a:moveTo>
                    <a:pt x="0" y="0"/>
                  </a:moveTo>
                  <a:lnTo>
                    <a:pt x="17689633" y="0"/>
                  </a:lnTo>
                  <a:lnTo>
                    <a:pt x="17689633" y="3847496"/>
                  </a:lnTo>
                  <a:lnTo>
                    <a:pt x="0" y="3847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2561339"/>
              <a:ext cx="8790059" cy="1651704"/>
            </a:xfrm>
            <a:custGeom>
              <a:avLst/>
              <a:gdLst/>
              <a:ahLst/>
              <a:cxnLst/>
              <a:rect l="l" t="t" r="r" b="b"/>
              <a:pathLst>
                <a:path w="8790059" h="1651704">
                  <a:moveTo>
                    <a:pt x="0" y="0"/>
                  </a:moveTo>
                  <a:lnTo>
                    <a:pt x="8790059" y="0"/>
                  </a:lnTo>
                  <a:lnTo>
                    <a:pt x="8790059" y="1651704"/>
                  </a:lnTo>
                  <a:lnTo>
                    <a:pt x="0" y="165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924" r="-1096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9053389" y="2450637"/>
              <a:ext cx="9753600" cy="1666979"/>
            </a:xfrm>
            <a:custGeom>
              <a:avLst/>
              <a:gdLst/>
              <a:ahLst/>
              <a:cxnLst/>
              <a:rect l="l" t="t" r="r" b="b"/>
              <a:pathLst>
                <a:path w="9753600" h="1666979">
                  <a:moveTo>
                    <a:pt x="9753600" y="0"/>
                  </a:moveTo>
                  <a:lnTo>
                    <a:pt x="0" y="0"/>
                  </a:lnTo>
                  <a:lnTo>
                    <a:pt x="0" y="1666979"/>
                  </a:lnTo>
                  <a:lnTo>
                    <a:pt x="9753600" y="1666979"/>
                  </a:lnTo>
                  <a:lnTo>
                    <a:pt x="9753600" y="0"/>
                  </a:lnTo>
                  <a:close/>
                </a:path>
              </a:pathLst>
            </a:custGeom>
            <a:blipFill>
              <a:blip r:embed="rId4">
                <a:alphaModFix amt="2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16204374" y="0"/>
              <a:ext cx="17689633" cy="3847495"/>
            </a:xfrm>
            <a:custGeom>
              <a:avLst/>
              <a:gdLst/>
              <a:ahLst/>
              <a:cxnLst/>
              <a:rect l="l" t="t" r="r" b="b"/>
              <a:pathLst>
                <a:path w="17689633" h="3847495">
                  <a:moveTo>
                    <a:pt x="17689633" y="0"/>
                  </a:moveTo>
                  <a:lnTo>
                    <a:pt x="0" y="0"/>
                  </a:lnTo>
                  <a:lnTo>
                    <a:pt x="0" y="3847495"/>
                  </a:lnTo>
                  <a:lnTo>
                    <a:pt x="17689633" y="3847495"/>
                  </a:lnTo>
                  <a:lnTo>
                    <a:pt x="1768963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28463" y="1934393"/>
            <a:ext cx="1051495" cy="1051495"/>
          </a:xfrm>
          <a:custGeom>
            <a:avLst/>
            <a:gdLst/>
            <a:ahLst/>
            <a:cxnLst/>
            <a:rect l="l" t="t" r="r" b="b"/>
            <a:pathLst>
              <a:path w="1051495" h="1051495">
                <a:moveTo>
                  <a:pt x="0" y="0"/>
                </a:moveTo>
                <a:lnTo>
                  <a:pt x="1051495" y="0"/>
                </a:lnTo>
                <a:lnTo>
                  <a:pt x="1051495" y="1051496"/>
                </a:lnTo>
                <a:lnTo>
                  <a:pt x="0" y="1051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8463" y="3879258"/>
            <a:ext cx="1051495" cy="1051495"/>
          </a:xfrm>
          <a:custGeom>
            <a:avLst/>
            <a:gdLst/>
            <a:ahLst/>
            <a:cxnLst/>
            <a:rect l="l" t="t" r="r" b="b"/>
            <a:pathLst>
              <a:path w="1051495" h="1051495">
                <a:moveTo>
                  <a:pt x="0" y="0"/>
                </a:moveTo>
                <a:lnTo>
                  <a:pt x="1051495" y="0"/>
                </a:lnTo>
                <a:lnTo>
                  <a:pt x="1051495" y="1051496"/>
                </a:lnTo>
                <a:lnTo>
                  <a:pt x="0" y="1051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272677" y="5662214"/>
            <a:ext cx="74947" cy="143081"/>
          </a:xfrm>
          <a:custGeom>
            <a:avLst/>
            <a:gdLst/>
            <a:ahLst/>
            <a:cxnLst/>
            <a:rect l="l" t="t" r="r" b="b"/>
            <a:pathLst>
              <a:path w="74947" h="143081">
                <a:moveTo>
                  <a:pt x="0" y="0"/>
                </a:moveTo>
                <a:lnTo>
                  <a:pt x="74947" y="0"/>
                </a:lnTo>
                <a:lnTo>
                  <a:pt x="74947" y="143081"/>
                </a:lnTo>
                <a:lnTo>
                  <a:pt x="0" y="14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592765" y="3146587"/>
            <a:ext cx="2162651" cy="3993827"/>
          </a:xfrm>
          <a:custGeom>
            <a:avLst/>
            <a:gdLst/>
            <a:ahLst/>
            <a:cxnLst/>
            <a:rect l="l" t="t" r="r" b="b"/>
            <a:pathLst>
              <a:path w="2162651" h="3993827">
                <a:moveTo>
                  <a:pt x="0" y="0"/>
                </a:moveTo>
                <a:lnTo>
                  <a:pt x="2162651" y="0"/>
                </a:lnTo>
                <a:lnTo>
                  <a:pt x="2162651" y="3993826"/>
                </a:lnTo>
                <a:lnTo>
                  <a:pt x="0" y="39938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688" b="-168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3739" y="3082275"/>
            <a:ext cx="1540943" cy="26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>
                <a:solidFill>
                  <a:srgbClr val="E75A70"/>
                </a:solidFill>
                <a:latin typeface="Chonburi"/>
                <a:hlinkClick r:id="rId10" action="ppaction://hlinksldjump"/>
              </a:rPr>
              <a:t>Class Diagram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1790" y="5030291"/>
            <a:ext cx="1647520" cy="26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>
                <a:solidFill>
                  <a:srgbClr val="000000"/>
                </a:solidFill>
                <a:latin typeface="Chonburi"/>
                <a:hlinkClick r:id="rId11" action="ppaction://hlinksldjump"/>
              </a:rPr>
              <a:t>Demonstration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2216" y="6956765"/>
            <a:ext cx="943645" cy="26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>
                <a:solidFill>
                  <a:srgbClr val="000000"/>
                </a:solidFill>
                <a:latin typeface="Chonburi"/>
                <a:hlinkClick r:id="rId12" action="ppaction://hlinksldjump"/>
              </a:rPr>
              <a:t>Example</a:t>
            </a:r>
          </a:p>
        </p:txBody>
      </p:sp>
      <p:sp>
        <p:nvSpPr>
          <p:cNvPr id="14" name="Freeform 14"/>
          <p:cNvSpPr/>
          <p:nvPr/>
        </p:nvSpPr>
        <p:spPr>
          <a:xfrm>
            <a:off x="579067" y="5827223"/>
            <a:ext cx="1350287" cy="1033583"/>
          </a:xfrm>
          <a:custGeom>
            <a:avLst/>
            <a:gdLst/>
            <a:ahLst/>
            <a:cxnLst/>
            <a:rect l="l" t="t" r="r" b="b"/>
            <a:pathLst>
              <a:path w="1350287" h="1033583">
                <a:moveTo>
                  <a:pt x="0" y="0"/>
                </a:moveTo>
                <a:lnTo>
                  <a:pt x="1350287" y="0"/>
                </a:lnTo>
                <a:lnTo>
                  <a:pt x="1350287" y="1033583"/>
                </a:lnTo>
                <a:lnTo>
                  <a:pt x="0" y="103358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869331" y="3233092"/>
            <a:ext cx="3237659" cy="3814620"/>
            <a:chOff x="0" y="0"/>
            <a:chExt cx="4316879" cy="50861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16879" cy="5086161"/>
            </a:xfrm>
            <a:custGeom>
              <a:avLst/>
              <a:gdLst/>
              <a:ahLst/>
              <a:cxnLst/>
              <a:rect l="l" t="t" r="r" b="b"/>
              <a:pathLst>
                <a:path w="4316879" h="5086161">
                  <a:moveTo>
                    <a:pt x="0" y="0"/>
                  </a:moveTo>
                  <a:lnTo>
                    <a:pt x="4316879" y="0"/>
                  </a:lnTo>
                  <a:lnTo>
                    <a:pt x="4316879" y="5086161"/>
                  </a:lnTo>
                  <a:lnTo>
                    <a:pt x="0" y="5086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112418" y="-38100"/>
              <a:ext cx="2092043" cy="509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000000"/>
                  </a:solidFill>
                  <a:latin typeface="Milk Tea Font TH Bold"/>
                </a:rPr>
                <a:t>Passenger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53396" y="1229825"/>
              <a:ext cx="2298503" cy="617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2"/>
                </a:lnSpc>
              </a:pPr>
              <a:r>
                <a:rPr lang="en-US" sz="2830">
                  <a:solidFill>
                    <a:srgbClr val="000000"/>
                  </a:solidFill>
                  <a:latin typeface="Milk Tea Font TH"/>
                </a:rPr>
                <a:t>-weight: int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53396" y="2906103"/>
              <a:ext cx="3074912" cy="617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2"/>
                </a:lnSpc>
              </a:pPr>
              <a:r>
                <a:rPr lang="en-US" sz="2830">
                  <a:solidFill>
                    <a:srgbClr val="000000"/>
                  </a:solidFill>
                  <a:latin typeface="Milk Tea Font TH"/>
                </a:rPr>
                <a:t>+callElevator()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92008" y="2512850"/>
            <a:ext cx="6944926" cy="4211965"/>
            <a:chOff x="0" y="0"/>
            <a:chExt cx="9259901" cy="5615953"/>
          </a:xfrm>
        </p:grpSpPr>
        <p:sp>
          <p:nvSpPr>
            <p:cNvPr id="21" name="AutoShape 21"/>
            <p:cNvSpPr/>
            <p:nvPr/>
          </p:nvSpPr>
          <p:spPr>
            <a:xfrm>
              <a:off x="5210501" y="5423378"/>
              <a:ext cx="3871337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5381918" y="1431080"/>
              <a:ext cx="0" cy="331048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V="1">
              <a:off x="4908983" y="1427262"/>
              <a:ext cx="0" cy="1965419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>
              <a:off x="3785965" y="1017245"/>
              <a:ext cx="338312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3800238" y="1017245"/>
              <a:ext cx="0" cy="331048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3268573" y="876069"/>
              <a:ext cx="752568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5773055" y="1017245"/>
              <a:ext cx="752568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8" name="AutoShape 28"/>
            <p:cNvSpPr/>
            <p:nvPr/>
          </p:nvSpPr>
          <p:spPr>
            <a:xfrm>
              <a:off x="5773055" y="1143857"/>
              <a:ext cx="752568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9" name="Freeform 29"/>
            <p:cNvSpPr/>
            <p:nvPr/>
          </p:nvSpPr>
          <p:spPr>
            <a:xfrm>
              <a:off x="3920356" y="28546"/>
              <a:ext cx="1948709" cy="1466404"/>
            </a:xfrm>
            <a:custGeom>
              <a:avLst/>
              <a:gdLst/>
              <a:ahLst/>
              <a:cxnLst/>
              <a:rect l="l" t="t" r="r" b="b"/>
              <a:pathLst>
                <a:path w="1948709" h="1466404">
                  <a:moveTo>
                    <a:pt x="0" y="0"/>
                  </a:moveTo>
                  <a:lnTo>
                    <a:pt x="1948709" y="0"/>
                  </a:lnTo>
                  <a:lnTo>
                    <a:pt x="1948709" y="1466404"/>
                  </a:lnTo>
                  <a:lnTo>
                    <a:pt x="0" y="14664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313118" y="697894"/>
              <a:ext cx="1948709" cy="1466404"/>
            </a:xfrm>
            <a:custGeom>
              <a:avLst/>
              <a:gdLst/>
              <a:ahLst/>
              <a:cxnLst/>
              <a:rect l="l" t="t" r="r" b="b"/>
              <a:pathLst>
                <a:path w="1948709" h="1466404">
                  <a:moveTo>
                    <a:pt x="0" y="0"/>
                  </a:moveTo>
                  <a:lnTo>
                    <a:pt x="1948709" y="0"/>
                  </a:lnTo>
                  <a:lnTo>
                    <a:pt x="1948709" y="1466403"/>
                  </a:lnTo>
                  <a:lnTo>
                    <a:pt x="0" y="1466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AutoShape 31"/>
            <p:cNvSpPr/>
            <p:nvPr/>
          </p:nvSpPr>
          <p:spPr>
            <a:xfrm flipV="1">
              <a:off x="6765916" y="2075994"/>
              <a:ext cx="0" cy="2849581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>
              <a:off x="7936158" y="1847836"/>
              <a:ext cx="0" cy="1544741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3" name="Freeform 33"/>
            <p:cNvSpPr/>
            <p:nvPr/>
          </p:nvSpPr>
          <p:spPr>
            <a:xfrm>
              <a:off x="6525623" y="697894"/>
              <a:ext cx="1948709" cy="1466404"/>
            </a:xfrm>
            <a:custGeom>
              <a:avLst/>
              <a:gdLst/>
              <a:ahLst/>
              <a:cxnLst/>
              <a:rect l="l" t="t" r="r" b="b"/>
              <a:pathLst>
                <a:path w="1948709" h="1466404">
                  <a:moveTo>
                    <a:pt x="0" y="0"/>
                  </a:moveTo>
                  <a:lnTo>
                    <a:pt x="1948709" y="0"/>
                  </a:lnTo>
                  <a:lnTo>
                    <a:pt x="1948709" y="1466403"/>
                  </a:lnTo>
                  <a:lnTo>
                    <a:pt x="0" y="1466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AutoShape 34"/>
            <p:cNvSpPr/>
            <p:nvPr/>
          </p:nvSpPr>
          <p:spPr>
            <a:xfrm>
              <a:off x="988628" y="3663302"/>
              <a:ext cx="0" cy="1482274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>
              <a:off x="108205" y="1734736"/>
              <a:ext cx="0" cy="1482274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Freeform 36"/>
            <p:cNvSpPr/>
            <p:nvPr/>
          </p:nvSpPr>
          <p:spPr>
            <a:xfrm>
              <a:off x="0" y="2861321"/>
              <a:ext cx="1948709" cy="1466404"/>
            </a:xfrm>
            <a:custGeom>
              <a:avLst/>
              <a:gdLst/>
              <a:ahLst/>
              <a:cxnLst/>
              <a:rect l="l" t="t" r="r" b="b"/>
              <a:pathLst>
                <a:path w="1948709" h="1466404">
                  <a:moveTo>
                    <a:pt x="0" y="0"/>
                  </a:moveTo>
                  <a:lnTo>
                    <a:pt x="1948709" y="0"/>
                  </a:lnTo>
                  <a:lnTo>
                    <a:pt x="1948709" y="1466403"/>
                  </a:lnTo>
                  <a:lnTo>
                    <a:pt x="0" y="1466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AutoShape 37"/>
            <p:cNvSpPr/>
            <p:nvPr/>
          </p:nvSpPr>
          <p:spPr>
            <a:xfrm flipV="1">
              <a:off x="3466464" y="1680164"/>
              <a:ext cx="0" cy="2849581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Freeform 38"/>
            <p:cNvSpPr/>
            <p:nvPr/>
          </p:nvSpPr>
          <p:spPr>
            <a:xfrm>
              <a:off x="3261827" y="4149550"/>
              <a:ext cx="1948709" cy="1466404"/>
            </a:xfrm>
            <a:custGeom>
              <a:avLst/>
              <a:gdLst/>
              <a:ahLst/>
              <a:cxnLst/>
              <a:rect l="l" t="t" r="r" b="b"/>
              <a:pathLst>
                <a:path w="1948709" h="1466404">
                  <a:moveTo>
                    <a:pt x="0" y="0"/>
                  </a:moveTo>
                  <a:lnTo>
                    <a:pt x="1948708" y="0"/>
                  </a:lnTo>
                  <a:lnTo>
                    <a:pt x="1948708" y="1466403"/>
                  </a:lnTo>
                  <a:lnTo>
                    <a:pt x="0" y="1466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AutoShape 39"/>
            <p:cNvSpPr/>
            <p:nvPr/>
          </p:nvSpPr>
          <p:spPr>
            <a:xfrm>
              <a:off x="8299820" y="3688280"/>
              <a:ext cx="0" cy="1482274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V="1">
              <a:off x="8121612" y="2171434"/>
              <a:ext cx="0" cy="1544741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1" name="Freeform 41"/>
            <p:cNvSpPr/>
            <p:nvPr/>
          </p:nvSpPr>
          <p:spPr>
            <a:xfrm>
              <a:off x="7311193" y="3411572"/>
              <a:ext cx="1948709" cy="1466404"/>
            </a:xfrm>
            <a:custGeom>
              <a:avLst/>
              <a:gdLst/>
              <a:ahLst/>
              <a:cxnLst/>
              <a:rect l="l" t="t" r="r" b="b"/>
              <a:pathLst>
                <a:path w="1948709" h="1466404">
                  <a:moveTo>
                    <a:pt x="0" y="0"/>
                  </a:moveTo>
                  <a:lnTo>
                    <a:pt x="1948708" y="0"/>
                  </a:lnTo>
                  <a:lnTo>
                    <a:pt x="1948708" y="1466403"/>
                  </a:lnTo>
                  <a:lnTo>
                    <a:pt x="0" y="1466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TextBox 42"/>
            <p:cNvSpPr txBox="1"/>
            <p:nvPr/>
          </p:nvSpPr>
          <p:spPr>
            <a:xfrm>
              <a:off x="4479990" y="-28575"/>
              <a:ext cx="829441" cy="413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74"/>
                </a:lnSpc>
              </a:pPr>
              <a:r>
                <a:rPr lang="en-US" sz="1910">
                  <a:solidFill>
                    <a:srgbClr val="000000"/>
                  </a:solidFill>
                  <a:latin typeface="Milk Tea Font TH Bold"/>
                </a:rPr>
                <a:t>Demo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700985" y="655046"/>
              <a:ext cx="1172974" cy="413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74"/>
                </a:lnSpc>
              </a:pPr>
              <a:r>
                <a:rPr lang="en-US" sz="1910" u="sng">
                  <a:solidFill>
                    <a:srgbClr val="000000"/>
                  </a:solidFill>
                  <a:latin typeface="Milk Tea Font TH Bold"/>
                  <a:hlinkClick r:id="rId19" action="ppaction://hlinksldjump"/>
                </a:rPr>
                <a:t>Button1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72434" y="2819947"/>
              <a:ext cx="1603841" cy="413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74"/>
                </a:lnSpc>
              </a:pPr>
              <a:r>
                <a:rPr lang="en-US" sz="1910" u="sng">
                  <a:solidFill>
                    <a:srgbClr val="000000"/>
                  </a:solidFill>
                  <a:latin typeface="Milk Tea Font TH Bold"/>
                  <a:hlinkClick r:id="rId20" action="ppaction://hlinksldjump"/>
                </a:rPr>
                <a:t>Passenger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3452191" y="4106702"/>
              <a:ext cx="1567980" cy="413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74"/>
                </a:lnSpc>
              </a:pPr>
              <a:r>
                <a:rPr lang="en-US" sz="1910" u="sng">
                  <a:solidFill>
                    <a:srgbClr val="000000"/>
                  </a:solidFill>
                  <a:latin typeface="Milk Tea Font TH Bold"/>
                  <a:hlinkClick r:id="rId21" action="ppaction://hlinksldjump"/>
                </a:rPr>
                <a:t>Controller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7626267" y="3364003"/>
              <a:ext cx="1318559" cy="413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74"/>
                </a:lnSpc>
              </a:pPr>
              <a:r>
                <a:rPr lang="en-US" sz="1910" u="sng">
                  <a:solidFill>
                    <a:srgbClr val="000000"/>
                  </a:solidFill>
                  <a:latin typeface="Milk Tea Font TH Bold"/>
                  <a:hlinkClick r:id="rId22" action="ppaction://hlinksldjump"/>
                </a:rPr>
                <a:t>Elevator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6899753" y="655046"/>
              <a:ext cx="1200450" cy="413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74"/>
                </a:lnSpc>
              </a:pPr>
              <a:r>
                <a:rPr lang="en-US" sz="1910" u="sng">
                  <a:solidFill>
                    <a:srgbClr val="000000"/>
                  </a:solidFill>
                  <a:latin typeface="Milk Tea Font TH Bold"/>
                  <a:hlinkClick r:id="rId23" action="ppaction://hlinksldjump"/>
                </a:rPr>
                <a:t>Button2</a:t>
              </a:r>
            </a:p>
          </p:txBody>
        </p:sp>
        <p:sp>
          <p:nvSpPr>
            <p:cNvPr id="48" name="AutoShape 48"/>
            <p:cNvSpPr/>
            <p:nvPr/>
          </p:nvSpPr>
          <p:spPr>
            <a:xfrm flipV="1">
              <a:off x="2570278" y="2164297"/>
              <a:ext cx="0" cy="259152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>
              <a:off x="2556005" y="4755818"/>
              <a:ext cx="705821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50" name="AutoShape 50"/>
            <p:cNvSpPr/>
            <p:nvPr/>
          </p:nvSpPr>
          <p:spPr>
            <a:xfrm flipV="1">
              <a:off x="974332" y="5138440"/>
              <a:ext cx="2287517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51" name="AutoShape 51"/>
            <p:cNvSpPr/>
            <p:nvPr/>
          </p:nvSpPr>
          <p:spPr>
            <a:xfrm flipH="1">
              <a:off x="5210565" y="5170554"/>
              <a:ext cx="3103565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52" name="AutoShape 52"/>
            <p:cNvSpPr/>
            <p:nvPr/>
          </p:nvSpPr>
          <p:spPr>
            <a:xfrm flipH="1">
              <a:off x="5217639" y="4932725"/>
              <a:ext cx="1544741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53" name="AutoShape 53"/>
            <p:cNvSpPr/>
            <p:nvPr/>
          </p:nvSpPr>
          <p:spPr>
            <a:xfrm flipH="1">
              <a:off x="5210504" y="4741545"/>
              <a:ext cx="185687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54" name="AutoShape 54"/>
            <p:cNvSpPr/>
            <p:nvPr/>
          </p:nvSpPr>
          <p:spPr>
            <a:xfrm>
              <a:off x="93891" y="1727599"/>
              <a:ext cx="1219269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55" name="AutoShape 55"/>
            <p:cNvSpPr/>
            <p:nvPr/>
          </p:nvSpPr>
          <p:spPr>
            <a:xfrm flipH="1">
              <a:off x="1945128" y="3411572"/>
              <a:ext cx="2978128" cy="10705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56" name="AutoShape 56"/>
            <p:cNvSpPr/>
            <p:nvPr/>
          </p:nvSpPr>
          <p:spPr>
            <a:xfrm flipH="1">
              <a:off x="3261586" y="1681948"/>
              <a:ext cx="219165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57" name="AutoShape 57"/>
            <p:cNvSpPr/>
            <p:nvPr/>
          </p:nvSpPr>
          <p:spPr>
            <a:xfrm flipV="1">
              <a:off x="9074699" y="4882657"/>
              <a:ext cx="0" cy="540815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58" name="AutoShape 58"/>
            <p:cNvSpPr/>
            <p:nvPr/>
          </p:nvSpPr>
          <p:spPr>
            <a:xfrm flipV="1">
              <a:off x="5660379" y="1494950"/>
              <a:ext cx="0" cy="265460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V="1">
              <a:off x="5674621" y="4128140"/>
              <a:ext cx="1643206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60" name="Freeform 60"/>
            <p:cNvSpPr/>
            <p:nvPr/>
          </p:nvSpPr>
          <p:spPr>
            <a:xfrm>
              <a:off x="1529555" y="803855"/>
              <a:ext cx="113953" cy="217546"/>
            </a:xfrm>
            <a:custGeom>
              <a:avLst/>
              <a:gdLst/>
              <a:ahLst/>
              <a:cxnLst/>
              <a:rect l="l" t="t" r="r" b="b"/>
              <a:pathLst>
                <a:path w="113953" h="217546">
                  <a:moveTo>
                    <a:pt x="0" y="0"/>
                  </a:moveTo>
                  <a:lnTo>
                    <a:pt x="113952" y="0"/>
                  </a:lnTo>
                  <a:lnTo>
                    <a:pt x="113952" y="217546"/>
                  </a:lnTo>
                  <a:lnTo>
                    <a:pt x="0" y="217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>
              <a:off x="0" y="2978054"/>
              <a:ext cx="113953" cy="217546"/>
            </a:xfrm>
            <a:custGeom>
              <a:avLst/>
              <a:gdLst/>
              <a:ahLst/>
              <a:cxnLst/>
              <a:rect l="l" t="t" r="r" b="b"/>
              <a:pathLst>
                <a:path w="113953" h="217546">
                  <a:moveTo>
                    <a:pt x="0" y="0"/>
                  </a:moveTo>
                  <a:lnTo>
                    <a:pt x="113953" y="0"/>
                  </a:lnTo>
                  <a:lnTo>
                    <a:pt x="113953" y="217546"/>
                  </a:lnTo>
                  <a:lnTo>
                    <a:pt x="0" y="217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>
              <a:off x="3276594" y="4271971"/>
              <a:ext cx="113953" cy="217546"/>
            </a:xfrm>
            <a:custGeom>
              <a:avLst/>
              <a:gdLst/>
              <a:ahLst/>
              <a:cxnLst/>
              <a:rect l="l" t="t" r="r" b="b"/>
              <a:pathLst>
                <a:path w="113953" h="217546">
                  <a:moveTo>
                    <a:pt x="0" y="0"/>
                  </a:moveTo>
                  <a:lnTo>
                    <a:pt x="113952" y="0"/>
                  </a:lnTo>
                  <a:lnTo>
                    <a:pt x="113952" y="217546"/>
                  </a:lnTo>
                  <a:lnTo>
                    <a:pt x="0" y="217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7426469" y="3524967"/>
              <a:ext cx="113953" cy="217546"/>
            </a:xfrm>
            <a:custGeom>
              <a:avLst/>
              <a:gdLst/>
              <a:ahLst/>
              <a:cxnLst/>
              <a:rect l="l" t="t" r="r" b="b"/>
              <a:pathLst>
                <a:path w="113953" h="217546">
                  <a:moveTo>
                    <a:pt x="0" y="0"/>
                  </a:moveTo>
                  <a:lnTo>
                    <a:pt x="113953" y="0"/>
                  </a:lnTo>
                  <a:lnTo>
                    <a:pt x="113953" y="217546"/>
                  </a:lnTo>
                  <a:lnTo>
                    <a:pt x="0" y="217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>
              <a:off x="6705674" y="803855"/>
              <a:ext cx="113953" cy="217546"/>
            </a:xfrm>
            <a:custGeom>
              <a:avLst/>
              <a:gdLst/>
              <a:ahLst/>
              <a:cxnLst/>
              <a:rect l="l" t="t" r="r" b="b"/>
              <a:pathLst>
                <a:path w="113953" h="217546">
                  <a:moveTo>
                    <a:pt x="0" y="0"/>
                  </a:moveTo>
                  <a:lnTo>
                    <a:pt x="113952" y="0"/>
                  </a:lnTo>
                  <a:lnTo>
                    <a:pt x="113952" y="217546"/>
                  </a:lnTo>
                  <a:lnTo>
                    <a:pt x="0" y="217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65" name="Group 65"/>
          <p:cNvGrpSpPr/>
          <p:nvPr/>
        </p:nvGrpSpPr>
        <p:grpSpPr>
          <a:xfrm>
            <a:off x="0" y="9048006"/>
            <a:ext cx="18288000" cy="1236737"/>
            <a:chOff x="0" y="0"/>
            <a:chExt cx="24384000" cy="1648983"/>
          </a:xfrm>
        </p:grpSpPr>
        <p:grpSp>
          <p:nvGrpSpPr>
            <p:cNvPr id="66" name="Group 66"/>
            <p:cNvGrpSpPr/>
            <p:nvPr/>
          </p:nvGrpSpPr>
          <p:grpSpPr>
            <a:xfrm>
              <a:off x="0" y="0"/>
              <a:ext cx="24384000" cy="1648983"/>
              <a:chOff x="0" y="0"/>
              <a:chExt cx="4931196" cy="333475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4931196" cy="333475"/>
              </a:xfrm>
              <a:custGeom>
                <a:avLst/>
                <a:gdLst/>
                <a:ahLst/>
                <a:cxnLst/>
                <a:rect l="l" t="t" r="r" b="b"/>
                <a:pathLst>
                  <a:path w="4931196" h="333475">
                    <a:moveTo>
                      <a:pt x="0" y="0"/>
                    </a:moveTo>
                    <a:lnTo>
                      <a:pt x="4931196" y="0"/>
                    </a:lnTo>
                    <a:lnTo>
                      <a:pt x="4931196" y="333475"/>
                    </a:lnTo>
                    <a:lnTo>
                      <a:pt x="0" y="333475"/>
                    </a:lnTo>
                    <a:close/>
                  </a:path>
                </a:pathLst>
              </a:custGeom>
              <a:solidFill>
                <a:srgbClr val="FF9090"/>
              </a:solidFill>
              <a:ln w="76200">
                <a:solidFill>
                  <a:srgbClr val="000000"/>
                </a:solidFill>
              </a:ln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49619" tIns="49619" rIns="49619" bIns="49619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499025" y="415822"/>
              <a:ext cx="405813" cy="405813"/>
              <a:chOff x="0" y="0"/>
              <a:chExt cx="812800" cy="8128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933910" y="415822"/>
              <a:ext cx="405813" cy="414959"/>
              <a:chOff x="0" y="0"/>
              <a:chExt cx="81572" cy="8341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marL="323848" lvl="1" indent="-161924" algn="ctr">
                  <a:lnSpc>
                    <a:spcPts val="2099"/>
                  </a:lnSpc>
                  <a:buFont typeface="Arial"/>
                  <a:buChar char="•"/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499025" y="850647"/>
              <a:ext cx="405813" cy="414959"/>
              <a:chOff x="0" y="0"/>
              <a:chExt cx="81572" cy="8341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933910" y="850647"/>
              <a:ext cx="405813" cy="414959"/>
              <a:chOff x="0" y="0"/>
              <a:chExt cx="81572" cy="8341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0" name="TextBox 8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sp>
          <p:nvSpPr>
            <p:cNvPr id="81" name="Freeform 81"/>
            <p:cNvSpPr/>
            <p:nvPr/>
          </p:nvSpPr>
          <p:spPr>
            <a:xfrm flipH="1">
              <a:off x="1781183" y="355713"/>
              <a:ext cx="6521012" cy="970001"/>
            </a:xfrm>
            <a:custGeom>
              <a:avLst/>
              <a:gdLst/>
              <a:ahLst/>
              <a:cxnLst/>
              <a:rect l="l" t="t" r="r" b="b"/>
              <a:pathLst>
                <a:path w="6521012" h="970001">
                  <a:moveTo>
                    <a:pt x="6521012" y="0"/>
                  </a:moveTo>
                  <a:lnTo>
                    <a:pt x="0" y="0"/>
                  </a:lnTo>
                  <a:lnTo>
                    <a:pt x="0" y="970001"/>
                  </a:lnTo>
                  <a:lnTo>
                    <a:pt x="6521012" y="970001"/>
                  </a:lnTo>
                  <a:lnTo>
                    <a:pt x="6521012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</p:sp>
        <p:sp>
          <p:nvSpPr>
            <p:cNvPr id="82" name="Freeform 82"/>
            <p:cNvSpPr/>
            <p:nvPr/>
          </p:nvSpPr>
          <p:spPr>
            <a:xfrm>
              <a:off x="19651011" y="556819"/>
              <a:ext cx="757276" cy="588782"/>
            </a:xfrm>
            <a:custGeom>
              <a:avLst/>
              <a:gdLst/>
              <a:ahLst/>
              <a:cxnLst/>
              <a:rect l="l" t="t" r="r" b="b"/>
              <a:pathLst>
                <a:path w="757276" h="588782">
                  <a:moveTo>
                    <a:pt x="0" y="0"/>
                  </a:moveTo>
                  <a:lnTo>
                    <a:pt x="757276" y="0"/>
                  </a:lnTo>
                  <a:lnTo>
                    <a:pt x="757276" y="588782"/>
                  </a:lnTo>
                  <a:lnTo>
                    <a:pt x="0" y="588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3" name="Freeform 83"/>
            <p:cNvSpPr/>
            <p:nvPr/>
          </p:nvSpPr>
          <p:spPr>
            <a:xfrm>
              <a:off x="20734805" y="626573"/>
              <a:ext cx="865047" cy="519028"/>
            </a:xfrm>
            <a:custGeom>
              <a:avLst/>
              <a:gdLst/>
              <a:ahLst/>
              <a:cxnLst/>
              <a:rect l="l" t="t" r="r" b="b"/>
              <a:pathLst>
                <a:path w="865047" h="519028">
                  <a:moveTo>
                    <a:pt x="0" y="0"/>
                  </a:moveTo>
                  <a:lnTo>
                    <a:pt x="865047" y="0"/>
                  </a:lnTo>
                  <a:lnTo>
                    <a:pt x="865047" y="519028"/>
                  </a:lnTo>
                  <a:lnTo>
                    <a:pt x="0" y="519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4" name="TextBox 84"/>
            <p:cNvSpPr txBox="1"/>
            <p:nvPr/>
          </p:nvSpPr>
          <p:spPr>
            <a:xfrm>
              <a:off x="21948538" y="391513"/>
              <a:ext cx="1635741" cy="856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Milk Tea Font TH"/>
                </a:rPr>
                <a:t>11:11 AM</a:t>
              </a:r>
            </a:p>
            <a:p>
              <a:pPr algn="r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Milk Tea Font TH"/>
                </a:rPr>
                <a:t>16/8/2023</a:t>
              </a:r>
            </a:p>
          </p:txBody>
        </p:sp>
        <p:grpSp>
          <p:nvGrpSpPr>
            <p:cNvPr id="85" name="Group 85"/>
            <p:cNvGrpSpPr>
              <a:grpSpLocks noChangeAspect="1"/>
            </p:cNvGrpSpPr>
            <p:nvPr/>
          </p:nvGrpSpPr>
          <p:grpSpPr>
            <a:xfrm>
              <a:off x="8825979" y="325095"/>
              <a:ext cx="993084" cy="993080"/>
              <a:chOff x="0" y="0"/>
              <a:chExt cx="6350000" cy="6349975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BF7F7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87" name="Group 87"/>
            <p:cNvGrpSpPr>
              <a:grpSpLocks noChangeAspect="1"/>
            </p:cNvGrpSpPr>
            <p:nvPr/>
          </p:nvGrpSpPr>
          <p:grpSpPr>
            <a:xfrm>
              <a:off x="8904493" y="425453"/>
              <a:ext cx="810657" cy="810654"/>
              <a:chOff x="0" y="0"/>
              <a:chExt cx="6350000" cy="6349975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9"/>
                <a:stretch>
                  <a:fillRect/>
                </a:stretch>
              </a:blipFill>
            </p:spPr>
          </p:sp>
        </p:grpSp>
        <p:sp>
          <p:nvSpPr>
            <p:cNvPr id="89" name="Freeform 89">
              <a:hlinkClick r:id="rId23" action="ppaction://hlinksldjump"/>
            </p:cNvPr>
            <p:cNvSpPr/>
            <p:nvPr/>
          </p:nvSpPr>
          <p:spPr>
            <a:xfrm>
              <a:off x="18616632" y="470245"/>
              <a:ext cx="784694" cy="784694"/>
            </a:xfrm>
            <a:custGeom>
              <a:avLst/>
              <a:gdLst/>
              <a:ahLst/>
              <a:cxnLst/>
              <a:rect l="l" t="t" r="r" b="b"/>
              <a:pathLst>
                <a:path w="784694" h="784694">
                  <a:moveTo>
                    <a:pt x="0" y="0"/>
                  </a:moveTo>
                  <a:lnTo>
                    <a:pt x="784694" y="0"/>
                  </a:lnTo>
                  <a:lnTo>
                    <a:pt x="784694" y="784693"/>
                  </a:lnTo>
                  <a:lnTo>
                    <a:pt x="0" y="784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0" name="AutoShape 90"/>
          <p:cNvSpPr/>
          <p:nvPr/>
        </p:nvSpPr>
        <p:spPr>
          <a:xfrm flipV="1">
            <a:off x="3869331" y="5182434"/>
            <a:ext cx="2912293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5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9944" y="-954837"/>
            <a:ext cx="25420506" cy="3159782"/>
            <a:chOff x="0" y="0"/>
            <a:chExt cx="33894007" cy="4213043"/>
          </a:xfrm>
        </p:grpSpPr>
        <p:sp>
          <p:nvSpPr>
            <p:cNvPr id="3" name="Freeform 3"/>
            <p:cNvSpPr/>
            <p:nvPr/>
          </p:nvSpPr>
          <p:spPr>
            <a:xfrm>
              <a:off x="94272" y="308220"/>
              <a:ext cx="17689633" cy="3847495"/>
            </a:xfrm>
            <a:custGeom>
              <a:avLst/>
              <a:gdLst/>
              <a:ahLst/>
              <a:cxnLst/>
              <a:rect l="l" t="t" r="r" b="b"/>
              <a:pathLst>
                <a:path w="17689633" h="3847495">
                  <a:moveTo>
                    <a:pt x="0" y="0"/>
                  </a:moveTo>
                  <a:lnTo>
                    <a:pt x="17689633" y="0"/>
                  </a:lnTo>
                  <a:lnTo>
                    <a:pt x="17689633" y="3847496"/>
                  </a:lnTo>
                  <a:lnTo>
                    <a:pt x="0" y="3847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2561339"/>
              <a:ext cx="8790059" cy="1651704"/>
            </a:xfrm>
            <a:custGeom>
              <a:avLst/>
              <a:gdLst/>
              <a:ahLst/>
              <a:cxnLst/>
              <a:rect l="l" t="t" r="r" b="b"/>
              <a:pathLst>
                <a:path w="8790059" h="1651704">
                  <a:moveTo>
                    <a:pt x="0" y="0"/>
                  </a:moveTo>
                  <a:lnTo>
                    <a:pt x="8790059" y="0"/>
                  </a:lnTo>
                  <a:lnTo>
                    <a:pt x="8790059" y="1651704"/>
                  </a:lnTo>
                  <a:lnTo>
                    <a:pt x="0" y="165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924" r="-1096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9053389" y="2450637"/>
              <a:ext cx="9753600" cy="1666979"/>
            </a:xfrm>
            <a:custGeom>
              <a:avLst/>
              <a:gdLst/>
              <a:ahLst/>
              <a:cxnLst/>
              <a:rect l="l" t="t" r="r" b="b"/>
              <a:pathLst>
                <a:path w="9753600" h="1666979">
                  <a:moveTo>
                    <a:pt x="9753600" y="0"/>
                  </a:moveTo>
                  <a:lnTo>
                    <a:pt x="0" y="0"/>
                  </a:lnTo>
                  <a:lnTo>
                    <a:pt x="0" y="1666979"/>
                  </a:lnTo>
                  <a:lnTo>
                    <a:pt x="9753600" y="1666979"/>
                  </a:lnTo>
                  <a:lnTo>
                    <a:pt x="9753600" y="0"/>
                  </a:lnTo>
                  <a:close/>
                </a:path>
              </a:pathLst>
            </a:custGeom>
            <a:blipFill>
              <a:blip r:embed="rId4">
                <a:alphaModFix amt="2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16204374" y="0"/>
              <a:ext cx="17689633" cy="3847495"/>
            </a:xfrm>
            <a:custGeom>
              <a:avLst/>
              <a:gdLst/>
              <a:ahLst/>
              <a:cxnLst/>
              <a:rect l="l" t="t" r="r" b="b"/>
              <a:pathLst>
                <a:path w="17689633" h="3847495">
                  <a:moveTo>
                    <a:pt x="17689633" y="0"/>
                  </a:moveTo>
                  <a:lnTo>
                    <a:pt x="0" y="0"/>
                  </a:lnTo>
                  <a:lnTo>
                    <a:pt x="0" y="3847495"/>
                  </a:lnTo>
                  <a:lnTo>
                    <a:pt x="17689633" y="3847495"/>
                  </a:lnTo>
                  <a:lnTo>
                    <a:pt x="1768963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28463" y="1934393"/>
            <a:ext cx="1051495" cy="1051495"/>
          </a:xfrm>
          <a:custGeom>
            <a:avLst/>
            <a:gdLst/>
            <a:ahLst/>
            <a:cxnLst/>
            <a:rect l="l" t="t" r="r" b="b"/>
            <a:pathLst>
              <a:path w="1051495" h="1051495">
                <a:moveTo>
                  <a:pt x="0" y="0"/>
                </a:moveTo>
                <a:lnTo>
                  <a:pt x="1051495" y="0"/>
                </a:lnTo>
                <a:lnTo>
                  <a:pt x="1051495" y="1051496"/>
                </a:lnTo>
                <a:lnTo>
                  <a:pt x="0" y="1051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8463" y="3879258"/>
            <a:ext cx="1051495" cy="1051495"/>
          </a:xfrm>
          <a:custGeom>
            <a:avLst/>
            <a:gdLst/>
            <a:ahLst/>
            <a:cxnLst/>
            <a:rect l="l" t="t" r="r" b="b"/>
            <a:pathLst>
              <a:path w="1051495" h="1051495">
                <a:moveTo>
                  <a:pt x="0" y="0"/>
                </a:moveTo>
                <a:lnTo>
                  <a:pt x="1051495" y="0"/>
                </a:lnTo>
                <a:lnTo>
                  <a:pt x="1051495" y="1051496"/>
                </a:lnTo>
                <a:lnTo>
                  <a:pt x="0" y="1051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314374" y="1321456"/>
            <a:ext cx="6944926" cy="4211965"/>
            <a:chOff x="0" y="0"/>
            <a:chExt cx="9259901" cy="5615953"/>
          </a:xfrm>
        </p:grpSpPr>
        <p:sp>
          <p:nvSpPr>
            <p:cNvPr id="10" name="AutoShape 10"/>
            <p:cNvSpPr/>
            <p:nvPr/>
          </p:nvSpPr>
          <p:spPr>
            <a:xfrm>
              <a:off x="5210501" y="5423378"/>
              <a:ext cx="3871337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flipH="1" flipV="1">
              <a:off x="5381918" y="1431080"/>
              <a:ext cx="0" cy="331048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flipV="1">
              <a:off x="4908983" y="1427262"/>
              <a:ext cx="0" cy="1965419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H="1">
              <a:off x="3785965" y="1017245"/>
              <a:ext cx="338312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flipH="1" flipV="1">
              <a:off x="3800238" y="1017245"/>
              <a:ext cx="0" cy="331048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flipH="1" flipV="1">
              <a:off x="3268573" y="876069"/>
              <a:ext cx="752568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5773055" y="1017245"/>
              <a:ext cx="752568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5773055" y="1143857"/>
              <a:ext cx="752568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8" name="Freeform 18"/>
            <p:cNvSpPr/>
            <p:nvPr/>
          </p:nvSpPr>
          <p:spPr>
            <a:xfrm>
              <a:off x="3920356" y="28546"/>
              <a:ext cx="1948709" cy="1466404"/>
            </a:xfrm>
            <a:custGeom>
              <a:avLst/>
              <a:gdLst/>
              <a:ahLst/>
              <a:cxnLst/>
              <a:rect l="l" t="t" r="r" b="b"/>
              <a:pathLst>
                <a:path w="1948709" h="1466404">
                  <a:moveTo>
                    <a:pt x="0" y="0"/>
                  </a:moveTo>
                  <a:lnTo>
                    <a:pt x="1948709" y="0"/>
                  </a:lnTo>
                  <a:lnTo>
                    <a:pt x="1948709" y="1466404"/>
                  </a:lnTo>
                  <a:lnTo>
                    <a:pt x="0" y="14664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313118" y="697894"/>
              <a:ext cx="1948709" cy="1466404"/>
            </a:xfrm>
            <a:custGeom>
              <a:avLst/>
              <a:gdLst/>
              <a:ahLst/>
              <a:cxnLst/>
              <a:rect l="l" t="t" r="r" b="b"/>
              <a:pathLst>
                <a:path w="1948709" h="1466404">
                  <a:moveTo>
                    <a:pt x="0" y="0"/>
                  </a:moveTo>
                  <a:lnTo>
                    <a:pt x="1948709" y="0"/>
                  </a:lnTo>
                  <a:lnTo>
                    <a:pt x="1948709" y="1466403"/>
                  </a:lnTo>
                  <a:lnTo>
                    <a:pt x="0" y="1466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AutoShape 20"/>
            <p:cNvSpPr/>
            <p:nvPr/>
          </p:nvSpPr>
          <p:spPr>
            <a:xfrm flipV="1">
              <a:off x="6765916" y="2075994"/>
              <a:ext cx="0" cy="2849581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7936158" y="1847836"/>
              <a:ext cx="0" cy="1544741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2" name="Freeform 22"/>
            <p:cNvSpPr/>
            <p:nvPr/>
          </p:nvSpPr>
          <p:spPr>
            <a:xfrm>
              <a:off x="6525623" y="697894"/>
              <a:ext cx="1948709" cy="1466404"/>
            </a:xfrm>
            <a:custGeom>
              <a:avLst/>
              <a:gdLst/>
              <a:ahLst/>
              <a:cxnLst/>
              <a:rect l="l" t="t" r="r" b="b"/>
              <a:pathLst>
                <a:path w="1948709" h="1466404">
                  <a:moveTo>
                    <a:pt x="0" y="0"/>
                  </a:moveTo>
                  <a:lnTo>
                    <a:pt x="1948709" y="0"/>
                  </a:lnTo>
                  <a:lnTo>
                    <a:pt x="1948709" y="1466403"/>
                  </a:lnTo>
                  <a:lnTo>
                    <a:pt x="0" y="1466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AutoShape 23"/>
            <p:cNvSpPr/>
            <p:nvPr/>
          </p:nvSpPr>
          <p:spPr>
            <a:xfrm>
              <a:off x="988628" y="3663302"/>
              <a:ext cx="0" cy="1482274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108205" y="1734736"/>
              <a:ext cx="0" cy="1482274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Freeform 25"/>
            <p:cNvSpPr/>
            <p:nvPr/>
          </p:nvSpPr>
          <p:spPr>
            <a:xfrm>
              <a:off x="0" y="2861321"/>
              <a:ext cx="1948709" cy="1466404"/>
            </a:xfrm>
            <a:custGeom>
              <a:avLst/>
              <a:gdLst/>
              <a:ahLst/>
              <a:cxnLst/>
              <a:rect l="l" t="t" r="r" b="b"/>
              <a:pathLst>
                <a:path w="1948709" h="1466404">
                  <a:moveTo>
                    <a:pt x="0" y="0"/>
                  </a:moveTo>
                  <a:lnTo>
                    <a:pt x="1948709" y="0"/>
                  </a:lnTo>
                  <a:lnTo>
                    <a:pt x="1948709" y="1466403"/>
                  </a:lnTo>
                  <a:lnTo>
                    <a:pt x="0" y="1466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AutoShape 26"/>
            <p:cNvSpPr/>
            <p:nvPr/>
          </p:nvSpPr>
          <p:spPr>
            <a:xfrm flipV="1">
              <a:off x="3466464" y="1680164"/>
              <a:ext cx="0" cy="2849581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Freeform 27"/>
            <p:cNvSpPr/>
            <p:nvPr/>
          </p:nvSpPr>
          <p:spPr>
            <a:xfrm>
              <a:off x="3261827" y="4149550"/>
              <a:ext cx="1948709" cy="1466404"/>
            </a:xfrm>
            <a:custGeom>
              <a:avLst/>
              <a:gdLst/>
              <a:ahLst/>
              <a:cxnLst/>
              <a:rect l="l" t="t" r="r" b="b"/>
              <a:pathLst>
                <a:path w="1948709" h="1466404">
                  <a:moveTo>
                    <a:pt x="0" y="0"/>
                  </a:moveTo>
                  <a:lnTo>
                    <a:pt x="1948708" y="0"/>
                  </a:lnTo>
                  <a:lnTo>
                    <a:pt x="1948708" y="1466403"/>
                  </a:lnTo>
                  <a:lnTo>
                    <a:pt x="0" y="1466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AutoShape 28"/>
            <p:cNvSpPr/>
            <p:nvPr/>
          </p:nvSpPr>
          <p:spPr>
            <a:xfrm>
              <a:off x="8299820" y="3688280"/>
              <a:ext cx="0" cy="1482274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V="1">
              <a:off x="8121612" y="2171434"/>
              <a:ext cx="0" cy="1544741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0" name="Freeform 30"/>
            <p:cNvSpPr/>
            <p:nvPr/>
          </p:nvSpPr>
          <p:spPr>
            <a:xfrm>
              <a:off x="7311193" y="3411572"/>
              <a:ext cx="1948709" cy="1466404"/>
            </a:xfrm>
            <a:custGeom>
              <a:avLst/>
              <a:gdLst/>
              <a:ahLst/>
              <a:cxnLst/>
              <a:rect l="l" t="t" r="r" b="b"/>
              <a:pathLst>
                <a:path w="1948709" h="1466404">
                  <a:moveTo>
                    <a:pt x="0" y="0"/>
                  </a:moveTo>
                  <a:lnTo>
                    <a:pt x="1948708" y="0"/>
                  </a:lnTo>
                  <a:lnTo>
                    <a:pt x="1948708" y="1466403"/>
                  </a:lnTo>
                  <a:lnTo>
                    <a:pt x="0" y="1466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4479990" y="-28575"/>
              <a:ext cx="829441" cy="413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74"/>
                </a:lnSpc>
              </a:pPr>
              <a:r>
                <a:rPr lang="en-US" sz="1910">
                  <a:solidFill>
                    <a:srgbClr val="000000"/>
                  </a:solidFill>
                  <a:latin typeface="Milk Tea Font TH Bold"/>
                </a:rPr>
                <a:t>Demo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700985" y="655046"/>
              <a:ext cx="1172974" cy="413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74"/>
                </a:lnSpc>
              </a:pPr>
              <a:r>
                <a:rPr lang="en-US" sz="1910" u="sng">
                  <a:solidFill>
                    <a:srgbClr val="000000"/>
                  </a:solidFill>
                  <a:latin typeface="Milk Tea Font TH Bold"/>
                  <a:hlinkClick r:id="rId10" action="ppaction://hlinksldjump"/>
                </a:rPr>
                <a:t>Button1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72434" y="2819947"/>
              <a:ext cx="1603841" cy="413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74"/>
                </a:lnSpc>
              </a:pPr>
              <a:r>
                <a:rPr lang="en-US" sz="1910" u="sng">
                  <a:solidFill>
                    <a:srgbClr val="000000"/>
                  </a:solidFill>
                  <a:latin typeface="Milk Tea Font TH Bold"/>
                  <a:hlinkClick r:id="rId11" action="ppaction://hlinksldjump"/>
                </a:rPr>
                <a:t>Passenger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452191" y="4106702"/>
              <a:ext cx="1567980" cy="413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74"/>
                </a:lnSpc>
              </a:pPr>
              <a:r>
                <a:rPr lang="en-US" sz="1910" u="sng">
                  <a:solidFill>
                    <a:srgbClr val="000000"/>
                  </a:solidFill>
                  <a:latin typeface="Milk Tea Font TH Bold"/>
                  <a:hlinkClick r:id="rId12" action="ppaction://hlinksldjump"/>
                </a:rPr>
                <a:t>Controller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6267" y="3364003"/>
              <a:ext cx="1318559" cy="413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74"/>
                </a:lnSpc>
              </a:pPr>
              <a:r>
                <a:rPr lang="en-US" sz="1910" u="sng">
                  <a:solidFill>
                    <a:srgbClr val="000000"/>
                  </a:solidFill>
                  <a:latin typeface="Milk Tea Font TH Bold"/>
                  <a:hlinkClick r:id="rId13" action="ppaction://hlinksldjump"/>
                </a:rPr>
                <a:t>Elevator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6899753" y="655046"/>
              <a:ext cx="1200450" cy="413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74"/>
                </a:lnSpc>
              </a:pPr>
              <a:r>
                <a:rPr lang="en-US" sz="1910" u="sng">
                  <a:solidFill>
                    <a:srgbClr val="000000"/>
                  </a:solidFill>
                  <a:latin typeface="Milk Tea Font TH Bold"/>
                  <a:hlinkClick r:id="rId14" action="ppaction://hlinksldjump"/>
                </a:rPr>
                <a:t>Button2</a:t>
              </a:r>
            </a:p>
          </p:txBody>
        </p:sp>
        <p:sp>
          <p:nvSpPr>
            <p:cNvPr id="37" name="AutoShape 37"/>
            <p:cNvSpPr/>
            <p:nvPr/>
          </p:nvSpPr>
          <p:spPr>
            <a:xfrm flipV="1">
              <a:off x="2570278" y="2164297"/>
              <a:ext cx="0" cy="259152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>
              <a:off x="2556005" y="4755818"/>
              <a:ext cx="705821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9" name="AutoShape 39"/>
            <p:cNvSpPr/>
            <p:nvPr/>
          </p:nvSpPr>
          <p:spPr>
            <a:xfrm flipV="1">
              <a:off x="974332" y="5138440"/>
              <a:ext cx="2287517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0" name="AutoShape 40"/>
            <p:cNvSpPr/>
            <p:nvPr/>
          </p:nvSpPr>
          <p:spPr>
            <a:xfrm flipH="1">
              <a:off x="5210565" y="5170554"/>
              <a:ext cx="3103565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1" name="AutoShape 41"/>
            <p:cNvSpPr/>
            <p:nvPr/>
          </p:nvSpPr>
          <p:spPr>
            <a:xfrm flipH="1">
              <a:off x="5217639" y="4932725"/>
              <a:ext cx="1544741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2" name="AutoShape 42"/>
            <p:cNvSpPr/>
            <p:nvPr/>
          </p:nvSpPr>
          <p:spPr>
            <a:xfrm flipH="1">
              <a:off x="5210504" y="4741545"/>
              <a:ext cx="185687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3" name="AutoShape 43"/>
            <p:cNvSpPr/>
            <p:nvPr/>
          </p:nvSpPr>
          <p:spPr>
            <a:xfrm>
              <a:off x="93891" y="1727599"/>
              <a:ext cx="1219269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4" name="AutoShape 44"/>
            <p:cNvSpPr/>
            <p:nvPr/>
          </p:nvSpPr>
          <p:spPr>
            <a:xfrm flipH="1">
              <a:off x="1945128" y="3411572"/>
              <a:ext cx="2978128" cy="10705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5" name="AutoShape 45"/>
            <p:cNvSpPr/>
            <p:nvPr/>
          </p:nvSpPr>
          <p:spPr>
            <a:xfrm flipH="1">
              <a:off x="3261586" y="1681948"/>
              <a:ext cx="219165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6" name="AutoShape 46"/>
            <p:cNvSpPr/>
            <p:nvPr/>
          </p:nvSpPr>
          <p:spPr>
            <a:xfrm flipV="1">
              <a:off x="9074699" y="4882657"/>
              <a:ext cx="0" cy="540815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7" name="AutoShape 47"/>
            <p:cNvSpPr/>
            <p:nvPr/>
          </p:nvSpPr>
          <p:spPr>
            <a:xfrm flipV="1">
              <a:off x="5660379" y="1494950"/>
              <a:ext cx="0" cy="265460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V="1">
              <a:off x="5674621" y="4128140"/>
              <a:ext cx="1643206" cy="0"/>
            </a:xfrm>
            <a:prstGeom prst="line">
              <a:avLst/>
            </a:prstGeom>
            <a:ln w="28546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9" name="Freeform 49"/>
            <p:cNvSpPr/>
            <p:nvPr/>
          </p:nvSpPr>
          <p:spPr>
            <a:xfrm>
              <a:off x="1529555" y="803855"/>
              <a:ext cx="113953" cy="217546"/>
            </a:xfrm>
            <a:custGeom>
              <a:avLst/>
              <a:gdLst/>
              <a:ahLst/>
              <a:cxnLst/>
              <a:rect l="l" t="t" r="r" b="b"/>
              <a:pathLst>
                <a:path w="113953" h="217546">
                  <a:moveTo>
                    <a:pt x="0" y="0"/>
                  </a:moveTo>
                  <a:lnTo>
                    <a:pt x="113952" y="0"/>
                  </a:lnTo>
                  <a:lnTo>
                    <a:pt x="113952" y="217546"/>
                  </a:lnTo>
                  <a:lnTo>
                    <a:pt x="0" y="217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>
              <a:off x="0" y="2978054"/>
              <a:ext cx="113953" cy="217546"/>
            </a:xfrm>
            <a:custGeom>
              <a:avLst/>
              <a:gdLst/>
              <a:ahLst/>
              <a:cxnLst/>
              <a:rect l="l" t="t" r="r" b="b"/>
              <a:pathLst>
                <a:path w="113953" h="217546">
                  <a:moveTo>
                    <a:pt x="0" y="0"/>
                  </a:moveTo>
                  <a:lnTo>
                    <a:pt x="113953" y="0"/>
                  </a:lnTo>
                  <a:lnTo>
                    <a:pt x="113953" y="217546"/>
                  </a:lnTo>
                  <a:lnTo>
                    <a:pt x="0" y="217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3276594" y="4271971"/>
              <a:ext cx="113953" cy="217546"/>
            </a:xfrm>
            <a:custGeom>
              <a:avLst/>
              <a:gdLst/>
              <a:ahLst/>
              <a:cxnLst/>
              <a:rect l="l" t="t" r="r" b="b"/>
              <a:pathLst>
                <a:path w="113953" h="217546">
                  <a:moveTo>
                    <a:pt x="0" y="0"/>
                  </a:moveTo>
                  <a:lnTo>
                    <a:pt x="113952" y="0"/>
                  </a:lnTo>
                  <a:lnTo>
                    <a:pt x="113952" y="217546"/>
                  </a:lnTo>
                  <a:lnTo>
                    <a:pt x="0" y="217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>
              <a:off x="7426469" y="3524967"/>
              <a:ext cx="113953" cy="217546"/>
            </a:xfrm>
            <a:custGeom>
              <a:avLst/>
              <a:gdLst/>
              <a:ahLst/>
              <a:cxnLst/>
              <a:rect l="l" t="t" r="r" b="b"/>
              <a:pathLst>
                <a:path w="113953" h="217546">
                  <a:moveTo>
                    <a:pt x="0" y="0"/>
                  </a:moveTo>
                  <a:lnTo>
                    <a:pt x="113953" y="0"/>
                  </a:lnTo>
                  <a:lnTo>
                    <a:pt x="113953" y="217546"/>
                  </a:lnTo>
                  <a:lnTo>
                    <a:pt x="0" y="217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6705674" y="803855"/>
              <a:ext cx="113953" cy="217546"/>
            </a:xfrm>
            <a:custGeom>
              <a:avLst/>
              <a:gdLst/>
              <a:ahLst/>
              <a:cxnLst/>
              <a:rect l="l" t="t" r="r" b="b"/>
              <a:pathLst>
                <a:path w="113953" h="217546">
                  <a:moveTo>
                    <a:pt x="0" y="0"/>
                  </a:moveTo>
                  <a:lnTo>
                    <a:pt x="113952" y="0"/>
                  </a:lnTo>
                  <a:lnTo>
                    <a:pt x="113952" y="217546"/>
                  </a:lnTo>
                  <a:lnTo>
                    <a:pt x="0" y="217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</p:grpSp>
      <p:sp>
        <p:nvSpPr>
          <p:cNvPr id="54" name="Freeform 54"/>
          <p:cNvSpPr/>
          <p:nvPr/>
        </p:nvSpPr>
        <p:spPr>
          <a:xfrm>
            <a:off x="9844696" y="2055178"/>
            <a:ext cx="2827085" cy="5397162"/>
          </a:xfrm>
          <a:custGeom>
            <a:avLst/>
            <a:gdLst/>
            <a:ahLst/>
            <a:cxnLst/>
            <a:rect l="l" t="t" r="r" b="b"/>
            <a:pathLst>
              <a:path w="2827085" h="5397162">
                <a:moveTo>
                  <a:pt x="0" y="0"/>
                </a:moveTo>
                <a:lnTo>
                  <a:pt x="2827085" y="0"/>
                </a:lnTo>
                <a:lnTo>
                  <a:pt x="2827085" y="5397163"/>
                </a:lnTo>
                <a:lnTo>
                  <a:pt x="0" y="539716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55" name="TextBox 55"/>
          <p:cNvSpPr txBox="1"/>
          <p:nvPr/>
        </p:nvSpPr>
        <p:spPr>
          <a:xfrm>
            <a:off x="483739" y="3082275"/>
            <a:ext cx="1540943" cy="26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>
                <a:solidFill>
                  <a:srgbClr val="E75A70"/>
                </a:solidFill>
                <a:latin typeface="Chonburi"/>
                <a:hlinkClick r:id="rId17" action="ppaction://hlinksldjump"/>
              </a:rPr>
              <a:t>Class Diagram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41790" y="5030291"/>
            <a:ext cx="1647520" cy="26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>
                <a:solidFill>
                  <a:srgbClr val="000000"/>
                </a:solidFill>
                <a:latin typeface="Chonburi"/>
                <a:hlinkClick r:id="rId18" action="ppaction://hlinksldjump"/>
              </a:rPr>
              <a:t>Demonstration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52216" y="6956765"/>
            <a:ext cx="943645" cy="26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>
                <a:solidFill>
                  <a:srgbClr val="000000"/>
                </a:solidFill>
                <a:latin typeface="Chonburi"/>
                <a:hlinkClick r:id="rId19" action="ppaction://hlinksldjump"/>
              </a:rPr>
              <a:t>Example</a:t>
            </a:r>
          </a:p>
        </p:txBody>
      </p:sp>
      <p:sp>
        <p:nvSpPr>
          <p:cNvPr id="58" name="Freeform 58"/>
          <p:cNvSpPr/>
          <p:nvPr/>
        </p:nvSpPr>
        <p:spPr>
          <a:xfrm>
            <a:off x="579067" y="5827223"/>
            <a:ext cx="1350287" cy="1033583"/>
          </a:xfrm>
          <a:custGeom>
            <a:avLst/>
            <a:gdLst/>
            <a:ahLst/>
            <a:cxnLst/>
            <a:rect l="l" t="t" r="r" b="b"/>
            <a:pathLst>
              <a:path w="1350287" h="1033583">
                <a:moveTo>
                  <a:pt x="0" y="0"/>
                </a:moveTo>
                <a:lnTo>
                  <a:pt x="1350287" y="0"/>
                </a:lnTo>
                <a:lnTo>
                  <a:pt x="1350287" y="1033583"/>
                </a:lnTo>
                <a:lnTo>
                  <a:pt x="0" y="103358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4752915" y="1321456"/>
            <a:ext cx="4262897" cy="5022559"/>
          </a:xfrm>
          <a:custGeom>
            <a:avLst/>
            <a:gdLst/>
            <a:ahLst/>
            <a:cxnLst/>
            <a:rect l="l" t="t" r="r" b="b"/>
            <a:pathLst>
              <a:path w="4262897" h="5022559">
                <a:moveTo>
                  <a:pt x="0" y="0"/>
                </a:moveTo>
                <a:lnTo>
                  <a:pt x="4262897" y="0"/>
                </a:lnTo>
                <a:lnTo>
                  <a:pt x="4262897" y="5022559"/>
                </a:lnTo>
                <a:lnTo>
                  <a:pt x="0" y="502255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grpSp>
        <p:nvGrpSpPr>
          <p:cNvPr id="60" name="Group 60"/>
          <p:cNvGrpSpPr/>
          <p:nvPr/>
        </p:nvGrpSpPr>
        <p:grpSpPr>
          <a:xfrm>
            <a:off x="0" y="9048006"/>
            <a:ext cx="18288000" cy="1236737"/>
            <a:chOff x="0" y="0"/>
            <a:chExt cx="24384000" cy="1648983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24384000" cy="1648983"/>
              <a:chOff x="0" y="0"/>
              <a:chExt cx="4931196" cy="333475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4931196" cy="333475"/>
              </a:xfrm>
              <a:custGeom>
                <a:avLst/>
                <a:gdLst/>
                <a:ahLst/>
                <a:cxnLst/>
                <a:rect l="l" t="t" r="r" b="b"/>
                <a:pathLst>
                  <a:path w="4931196" h="333475">
                    <a:moveTo>
                      <a:pt x="0" y="0"/>
                    </a:moveTo>
                    <a:lnTo>
                      <a:pt x="4931196" y="0"/>
                    </a:lnTo>
                    <a:lnTo>
                      <a:pt x="4931196" y="333475"/>
                    </a:lnTo>
                    <a:lnTo>
                      <a:pt x="0" y="333475"/>
                    </a:lnTo>
                    <a:close/>
                  </a:path>
                </a:pathLst>
              </a:custGeom>
              <a:solidFill>
                <a:srgbClr val="FF9090"/>
              </a:solidFill>
              <a:ln w="76200">
                <a:solidFill>
                  <a:srgbClr val="000000"/>
                </a:solidFill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49619" tIns="49619" rIns="49619" bIns="49619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499025" y="415822"/>
              <a:ext cx="405813" cy="405813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933910" y="415822"/>
              <a:ext cx="405813" cy="414959"/>
              <a:chOff x="0" y="0"/>
              <a:chExt cx="81572" cy="8341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marL="323848" lvl="1" indent="-161924" algn="ctr">
                  <a:lnSpc>
                    <a:spcPts val="2099"/>
                  </a:lnSpc>
                  <a:buFont typeface="Arial"/>
                  <a:buChar char="•"/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499025" y="850647"/>
              <a:ext cx="405813" cy="414959"/>
              <a:chOff x="0" y="0"/>
              <a:chExt cx="81572" cy="8341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933910" y="850647"/>
              <a:ext cx="405813" cy="414959"/>
              <a:chOff x="0" y="0"/>
              <a:chExt cx="81572" cy="8341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sp>
          <p:nvSpPr>
            <p:cNvPr id="76" name="Freeform 76"/>
            <p:cNvSpPr/>
            <p:nvPr/>
          </p:nvSpPr>
          <p:spPr>
            <a:xfrm flipH="1">
              <a:off x="1781183" y="355713"/>
              <a:ext cx="6521012" cy="970001"/>
            </a:xfrm>
            <a:custGeom>
              <a:avLst/>
              <a:gdLst/>
              <a:ahLst/>
              <a:cxnLst/>
              <a:rect l="l" t="t" r="r" b="b"/>
              <a:pathLst>
                <a:path w="6521012" h="970001">
                  <a:moveTo>
                    <a:pt x="6521012" y="0"/>
                  </a:moveTo>
                  <a:lnTo>
                    <a:pt x="0" y="0"/>
                  </a:lnTo>
                  <a:lnTo>
                    <a:pt x="0" y="970001"/>
                  </a:lnTo>
                  <a:lnTo>
                    <a:pt x="6521012" y="970001"/>
                  </a:lnTo>
                  <a:lnTo>
                    <a:pt x="6521012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</p:sp>
        <p:sp>
          <p:nvSpPr>
            <p:cNvPr id="77" name="Freeform 77"/>
            <p:cNvSpPr/>
            <p:nvPr/>
          </p:nvSpPr>
          <p:spPr>
            <a:xfrm>
              <a:off x="19651011" y="556819"/>
              <a:ext cx="757276" cy="588782"/>
            </a:xfrm>
            <a:custGeom>
              <a:avLst/>
              <a:gdLst/>
              <a:ahLst/>
              <a:cxnLst/>
              <a:rect l="l" t="t" r="r" b="b"/>
              <a:pathLst>
                <a:path w="757276" h="588782">
                  <a:moveTo>
                    <a:pt x="0" y="0"/>
                  </a:moveTo>
                  <a:lnTo>
                    <a:pt x="757276" y="0"/>
                  </a:lnTo>
                  <a:lnTo>
                    <a:pt x="757276" y="588782"/>
                  </a:lnTo>
                  <a:lnTo>
                    <a:pt x="0" y="588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8" name="Freeform 78"/>
            <p:cNvSpPr/>
            <p:nvPr/>
          </p:nvSpPr>
          <p:spPr>
            <a:xfrm>
              <a:off x="20734805" y="626573"/>
              <a:ext cx="865047" cy="519028"/>
            </a:xfrm>
            <a:custGeom>
              <a:avLst/>
              <a:gdLst/>
              <a:ahLst/>
              <a:cxnLst/>
              <a:rect l="l" t="t" r="r" b="b"/>
              <a:pathLst>
                <a:path w="865047" h="519028">
                  <a:moveTo>
                    <a:pt x="0" y="0"/>
                  </a:moveTo>
                  <a:lnTo>
                    <a:pt x="865047" y="0"/>
                  </a:lnTo>
                  <a:lnTo>
                    <a:pt x="865047" y="519028"/>
                  </a:lnTo>
                  <a:lnTo>
                    <a:pt x="0" y="519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9" name="TextBox 79"/>
            <p:cNvSpPr txBox="1"/>
            <p:nvPr/>
          </p:nvSpPr>
          <p:spPr>
            <a:xfrm>
              <a:off x="21948538" y="391513"/>
              <a:ext cx="1635741" cy="856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Milk Tea Font TH"/>
                </a:rPr>
                <a:t>11:11 AM</a:t>
              </a:r>
            </a:p>
            <a:p>
              <a:pPr algn="r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Milk Tea Font TH"/>
                </a:rPr>
                <a:t>16/8/2023</a:t>
              </a:r>
            </a:p>
          </p:txBody>
        </p:sp>
        <p:grpSp>
          <p:nvGrpSpPr>
            <p:cNvPr id="80" name="Group 80"/>
            <p:cNvGrpSpPr>
              <a:grpSpLocks noChangeAspect="1"/>
            </p:cNvGrpSpPr>
            <p:nvPr/>
          </p:nvGrpSpPr>
          <p:grpSpPr>
            <a:xfrm>
              <a:off x="8825979" y="325095"/>
              <a:ext cx="993084" cy="993080"/>
              <a:chOff x="0" y="0"/>
              <a:chExt cx="6350000" cy="6349975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BF7F7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82" name="Group 82"/>
            <p:cNvGrpSpPr>
              <a:grpSpLocks noChangeAspect="1"/>
            </p:cNvGrpSpPr>
            <p:nvPr/>
          </p:nvGrpSpPr>
          <p:grpSpPr>
            <a:xfrm>
              <a:off x="8904493" y="425453"/>
              <a:ext cx="810657" cy="810654"/>
              <a:chOff x="0" y="0"/>
              <a:chExt cx="6350000" cy="6349975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9"/>
                <a:stretch>
                  <a:fillRect/>
                </a:stretch>
              </a:blipFill>
            </p:spPr>
          </p:sp>
        </p:grpSp>
        <p:sp>
          <p:nvSpPr>
            <p:cNvPr id="84" name="Freeform 84">
              <a:hlinkClick r:id="rId11" action="ppaction://hlinksldjump"/>
            </p:cNvPr>
            <p:cNvSpPr/>
            <p:nvPr/>
          </p:nvSpPr>
          <p:spPr>
            <a:xfrm>
              <a:off x="18616632" y="470245"/>
              <a:ext cx="784694" cy="784694"/>
            </a:xfrm>
            <a:custGeom>
              <a:avLst/>
              <a:gdLst/>
              <a:ahLst/>
              <a:cxnLst/>
              <a:rect l="l" t="t" r="r" b="b"/>
              <a:pathLst>
                <a:path w="784694" h="784694">
                  <a:moveTo>
                    <a:pt x="0" y="0"/>
                  </a:moveTo>
                  <a:lnTo>
                    <a:pt x="784694" y="0"/>
                  </a:lnTo>
                  <a:lnTo>
                    <a:pt x="784694" y="784693"/>
                  </a:lnTo>
                  <a:lnTo>
                    <a:pt x="0" y="784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5" name="TextBox 85"/>
          <p:cNvSpPr txBox="1"/>
          <p:nvPr/>
        </p:nvSpPr>
        <p:spPr>
          <a:xfrm>
            <a:off x="5599967" y="1292881"/>
            <a:ext cx="1878211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Milk Tea Font TH Bold"/>
              </a:rPr>
              <a:t>Controller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4912348" y="2147795"/>
            <a:ext cx="3459952" cy="94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22"/>
              </a:lnSpc>
            </a:pPr>
            <a:r>
              <a:rPr lang="en-US" sz="2730">
                <a:solidFill>
                  <a:srgbClr val="000000"/>
                </a:solidFill>
                <a:latin typeface="Milk Tea Font TH"/>
              </a:rPr>
              <a:t>-size: int</a:t>
            </a:r>
          </a:p>
          <a:p>
            <a:pPr>
              <a:lnSpc>
                <a:spcPts val="3822"/>
              </a:lnSpc>
            </a:pPr>
            <a:endParaRPr lang="en-US" sz="2730">
              <a:solidFill>
                <a:srgbClr val="000000"/>
              </a:solidFill>
              <a:latin typeface="Milk Tea Font TH"/>
            </a:endParaRPr>
          </a:p>
        </p:txBody>
      </p:sp>
      <p:sp>
        <p:nvSpPr>
          <p:cNvPr id="87" name="TextBox 87"/>
          <p:cNvSpPr txBox="1"/>
          <p:nvPr/>
        </p:nvSpPr>
        <p:spPr>
          <a:xfrm>
            <a:off x="4912348" y="3421468"/>
            <a:ext cx="3158199" cy="940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1"/>
              </a:lnSpc>
            </a:pPr>
            <a:r>
              <a:rPr lang="en-US" sz="2729">
                <a:solidFill>
                  <a:srgbClr val="000000"/>
                </a:solidFill>
                <a:latin typeface="Milk Tea Font TH"/>
              </a:rPr>
              <a:t>+selectLift()</a:t>
            </a:r>
          </a:p>
          <a:p>
            <a:pPr>
              <a:lnSpc>
                <a:spcPts val="3821"/>
              </a:lnSpc>
            </a:pPr>
            <a:r>
              <a:rPr lang="en-US" sz="2729">
                <a:solidFill>
                  <a:srgbClr val="000000"/>
                </a:solidFill>
                <a:latin typeface="Milk Tea Font TH"/>
              </a:rPr>
              <a:t>+print()</a:t>
            </a:r>
          </a:p>
        </p:txBody>
      </p:sp>
      <p:sp>
        <p:nvSpPr>
          <p:cNvPr id="88" name="AutoShape 88"/>
          <p:cNvSpPr/>
          <p:nvPr/>
        </p:nvSpPr>
        <p:spPr>
          <a:xfrm>
            <a:off x="4752915" y="3129900"/>
            <a:ext cx="384126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5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9944" y="-954837"/>
            <a:ext cx="25420506" cy="3159782"/>
            <a:chOff x="0" y="0"/>
            <a:chExt cx="33894007" cy="4213043"/>
          </a:xfrm>
        </p:grpSpPr>
        <p:sp>
          <p:nvSpPr>
            <p:cNvPr id="3" name="Freeform 3"/>
            <p:cNvSpPr/>
            <p:nvPr/>
          </p:nvSpPr>
          <p:spPr>
            <a:xfrm>
              <a:off x="94272" y="308220"/>
              <a:ext cx="17689633" cy="3847495"/>
            </a:xfrm>
            <a:custGeom>
              <a:avLst/>
              <a:gdLst/>
              <a:ahLst/>
              <a:cxnLst/>
              <a:rect l="l" t="t" r="r" b="b"/>
              <a:pathLst>
                <a:path w="17689633" h="3847495">
                  <a:moveTo>
                    <a:pt x="0" y="0"/>
                  </a:moveTo>
                  <a:lnTo>
                    <a:pt x="17689633" y="0"/>
                  </a:lnTo>
                  <a:lnTo>
                    <a:pt x="17689633" y="3847496"/>
                  </a:lnTo>
                  <a:lnTo>
                    <a:pt x="0" y="3847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2561339"/>
              <a:ext cx="8790059" cy="1651704"/>
            </a:xfrm>
            <a:custGeom>
              <a:avLst/>
              <a:gdLst/>
              <a:ahLst/>
              <a:cxnLst/>
              <a:rect l="l" t="t" r="r" b="b"/>
              <a:pathLst>
                <a:path w="8790059" h="1651704">
                  <a:moveTo>
                    <a:pt x="0" y="0"/>
                  </a:moveTo>
                  <a:lnTo>
                    <a:pt x="8790059" y="0"/>
                  </a:lnTo>
                  <a:lnTo>
                    <a:pt x="8790059" y="1651704"/>
                  </a:lnTo>
                  <a:lnTo>
                    <a:pt x="0" y="165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924" r="-1096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9053389" y="2450637"/>
              <a:ext cx="9753600" cy="1666979"/>
            </a:xfrm>
            <a:custGeom>
              <a:avLst/>
              <a:gdLst/>
              <a:ahLst/>
              <a:cxnLst/>
              <a:rect l="l" t="t" r="r" b="b"/>
              <a:pathLst>
                <a:path w="9753600" h="1666979">
                  <a:moveTo>
                    <a:pt x="9753600" y="0"/>
                  </a:moveTo>
                  <a:lnTo>
                    <a:pt x="0" y="0"/>
                  </a:lnTo>
                  <a:lnTo>
                    <a:pt x="0" y="1666979"/>
                  </a:lnTo>
                  <a:lnTo>
                    <a:pt x="9753600" y="1666979"/>
                  </a:lnTo>
                  <a:lnTo>
                    <a:pt x="9753600" y="0"/>
                  </a:lnTo>
                  <a:close/>
                </a:path>
              </a:pathLst>
            </a:custGeom>
            <a:blipFill>
              <a:blip r:embed="rId4">
                <a:alphaModFix amt="2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16204374" y="0"/>
              <a:ext cx="17689633" cy="3847495"/>
            </a:xfrm>
            <a:custGeom>
              <a:avLst/>
              <a:gdLst/>
              <a:ahLst/>
              <a:cxnLst/>
              <a:rect l="l" t="t" r="r" b="b"/>
              <a:pathLst>
                <a:path w="17689633" h="3847495">
                  <a:moveTo>
                    <a:pt x="17689633" y="0"/>
                  </a:moveTo>
                  <a:lnTo>
                    <a:pt x="0" y="0"/>
                  </a:lnTo>
                  <a:lnTo>
                    <a:pt x="0" y="3847495"/>
                  </a:lnTo>
                  <a:lnTo>
                    <a:pt x="17689633" y="3847495"/>
                  </a:lnTo>
                  <a:lnTo>
                    <a:pt x="1768963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28463" y="1934393"/>
            <a:ext cx="1051495" cy="1051495"/>
          </a:xfrm>
          <a:custGeom>
            <a:avLst/>
            <a:gdLst/>
            <a:ahLst/>
            <a:cxnLst/>
            <a:rect l="l" t="t" r="r" b="b"/>
            <a:pathLst>
              <a:path w="1051495" h="1051495">
                <a:moveTo>
                  <a:pt x="0" y="0"/>
                </a:moveTo>
                <a:lnTo>
                  <a:pt x="1051495" y="0"/>
                </a:lnTo>
                <a:lnTo>
                  <a:pt x="1051495" y="1051496"/>
                </a:lnTo>
                <a:lnTo>
                  <a:pt x="0" y="1051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8463" y="3879258"/>
            <a:ext cx="1051495" cy="1051495"/>
          </a:xfrm>
          <a:custGeom>
            <a:avLst/>
            <a:gdLst/>
            <a:ahLst/>
            <a:cxnLst/>
            <a:rect l="l" t="t" r="r" b="b"/>
            <a:pathLst>
              <a:path w="1051495" h="1051495">
                <a:moveTo>
                  <a:pt x="0" y="0"/>
                </a:moveTo>
                <a:lnTo>
                  <a:pt x="1051495" y="0"/>
                </a:lnTo>
                <a:lnTo>
                  <a:pt x="1051495" y="1051496"/>
                </a:lnTo>
                <a:lnTo>
                  <a:pt x="0" y="1051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9144000" y="2824771"/>
            <a:ext cx="2040667" cy="3895819"/>
          </a:xfrm>
          <a:custGeom>
            <a:avLst/>
            <a:gdLst/>
            <a:ahLst/>
            <a:cxnLst/>
            <a:rect l="l" t="t" r="r" b="b"/>
            <a:pathLst>
              <a:path w="2040667" h="3895819">
                <a:moveTo>
                  <a:pt x="2040667" y="0"/>
                </a:moveTo>
                <a:lnTo>
                  <a:pt x="0" y="0"/>
                </a:lnTo>
                <a:lnTo>
                  <a:pt x="0" y="3895819"/>
                </a:lnTo>
                <a:lnTo>
                  <a:pt x="2040667" y="3895819"/>
                </a:lnTo>
                <a:lnTo>
                  <a:pt x="2040667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83739" y="3082275"/>
            <a:ext cx="1540943" cy="26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>
                <a:solidFill>
                  <a:srgbClr val="E75A70"/>
                </a:solidFill>
                <a:latin typeface="Chonburi"/>
                <a:hlinkClick r:id="rId9" action="ppaction://hlinksldjump"/>
              </a:rPr>
              <a:t>Class Diagram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1790" y="5030291"/>
            <a:ext cx="1647520" cy="26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>
                <a:solidFill>
                  <a:srgbClr val="000000"/>
                </a:solidFill>
                <a:latin typeface="Chonburi"/>
                <a:hlinkClick r:id="rId10" action="ppaction://hlinksldjump"/>
              </a:rPr>
              <a:t>Demonstration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2216" y="6956765"/>
            <a:ext cx="943645" cy="26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>
                <a:solidFill>
                  <a:srgbClr val="000000"/>
                </a:solidFill>
                <a:latin typeface="Chonburi"/>
                <a:hlinkClick r:id="rId11" action="ppaction://hlinksldjump"/>
              </a:rPr>
              <a:t>Example</a:t>
            </a:r>
          </a:p>
        </p:txBody>
      </p:sp>
      <p:sp>
        <p:nvSpPr>
          <p:cNvPr id="13" name="Freeform 13"/>
          <p:cNvSpPr/>
          <p:nvPr/>
        </p:nvSpPr>
        <p:spPr>
          <a:xfrm>
            <a:off x="579067" y="5827223"/>
            <a:ext cx="1350287" cy="1033583"/>
          </a:xfrm>
          <a:custGeom>
            <a:avLst/>
            <a:gdLst/>
            <a:ahLst/>
            <a:cxnLst/>
            <a:rect l="l" t="t" r="r" b="b"/>
            <a:pathLst>
              <a:path w="1350287" h="1033583">
                <a:moveTo>
                  <a:pt x="0" y="0"/>
                </a:moveTo>
                <a:lnTo>
                  <a:pt x="1350287" y="0"/>
                </a:lnTo>
                <a:lnTo>
                  <a:pt x="1350287" y="1033583"/>
                </a:lnTo>
                <a:lnTo>
                  <a:pt x="0" y="1033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060266" y="508695"/>
            <a:ext cx="6623726" cy="7804095"/>
          </a:xfrm>
          <a:custGeom>
            <a:avLst/>
            <a:gdLst/>
            <a:ahLst/>
            <a:cxnLst/>
            <a:rect l="l" t="t" r="r" b="b"/>
            <a:pathLst>
              <a:path w="6623726" h="7804095">
                <a:moveTo>
                  <a:pt x="0" y="0"/>
                </a:moveTo>
                <a:lnTo>
                  <a:pt x="6623726" y="0"/>
                </a:lnTo>
                <a:lnTo>
                  <a:pt x="6623726" y="7804095"/>
                </a:lnTo>
                <a:lnTo>
                  <a:pt x="0" y="78040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2617892" y="1665875"/>
            <a:ext cx="6526108" cy="3957960"/>
            <a:chOff x="0" y="0"/>
            <a:chExt cx="8701478" cy="5277280"/>
          </a:xfrm>
        </p:grpSpPr>
        <p:sp>
          <p:nvSpPr>
            <p:cNvPr id="16" name="AutoShape 16"/>
            <p:cNvSpPr/>
            <p:nvPr/>
          </p:nvSpPr>
          <p:spPr>
            <a:xfrm>
              <a:off x="4896279" y="5096318"/>
              <a:ext cx="3637874" cy="0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flipH="1" flipV="1">
              <a:off x="5057358" y="1344778"/>
              <a:ext cx="0" cy="3110839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4612944" y="1341190"/>
              <a:ext cx="0" cy="1846893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H="1">
              <a:off x="3557650" y="955899"/>
              <a:ext cx="317910" cy="0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3571063" y="955899"/>
              <a:ext cx="0" cy="3110839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3071460" y="823237"/>
              <a:ext cx="707184" cy="0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5424908" y="955899"/>
              <a:ext cx="707184" cy="0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5424908" y="1074877"/>
              <a:ext cx="707184" cy="0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4" name="Freeform 24"/>
            <p:cNvSpPr/>
            <p:nvPr/>
          </p:nvSpPr>
          <p:spPr>
            <a:xfrm>
              <a:off x="3683936" y="26825"/>
              <a:ext cx="1831191" cy="1377971"/>
            </a:xfrm>
            <a:custGeom>
              <a:avLst/>
              <a:gdLst/>
              <a:ahLst/>
              <a:cxnLst/>
              <a:rect l="l" t="t" r="r" b="b"/>
              <a:pathLst>
                <a:path w="1831191" h="1377971">
                  <a:moveTo>
                    <a:pt x="0" y="0"/>
                  </a:moveTo>
                  <a:lnTo>
                    <a:pt x="1831191" y="0"/>
                  </a:lnTo>
                  <a:lnTo>
                    <a:pt x="1831191" y="1377971"/>
                  </a:lnTo>
                  <a:lnTo>
                    <a:pt x="0" y="1377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233929" y="655807"/>
              <a:ext cx="1831191" cy="1377971"/>
            </a:xfrm>
            <a:custGeom>
              <a:avLst/>
              <a:gdLst/>
              <a:ahLst/>
              <a:cxnLst/>
              <a:rect l="l" t="t" r="r" b="b"/>
              <a:pathLst>
                <a:path w="1831191" h="1377971">
                  <a:moveTo>
                    <a:pt x="0" y="0"/>
                  </a:moveTo>
                  <a:lnTo>
                    <a:pt x="1831191" y="0"/>
                  </a:lnTo>
                  <a:lnTo>
                    <a:pt x="1831191" y="1377971"/>
                  </a:lnTo>
                  <a:lnTo>
                    <a:pt x="0" y="1377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AutoShape 26"/>
            <p:cNvSpPr/>
            <p:nvPr/>
          </p:nvSpPr>
          <p:spPr>
            <a:xfrm flipV="1">
              <a:off x="6357893" y="1950800"/>
              <a:ext cx="0" cy="2677736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7457563" y="1736402"/>
              <a:ext cx="0" cy="1451585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8" name="Freeform 28"/>
            <p:cNvSpPr/>
            <p:nvPr/>
          </p:nvSpPr>
          <p:spPr>
            <a:xfrm>
              <a:off x="6132092" y="655807"/>
              <a:ext cx="1831191" cy="1377971"/>
            </a:xfrm>
            <a:custGeom>
              <a:avLst/>
              <a:gdLst/>
              <a:ahLst/>
              <a:cxnLst/>
              <a:rect l="l" t="t" r="r" b="b"/>
              <a:pathLst>
                <a:path w="1831191" h="1377971">
                  <a:moveTo>
                    <a:pt x="0" y="0"/>
                  </a:moveTo>
                  <a:lnTo>
                    <a:pt x="1831191" y="0"/>
                  </a:lnTo>
                  <a:lnTo>
                    <a:pt x="1831191" y="1377971"/>
                  </a:lnTo>
                  <a:lnTo>
                    <a:pt x="0" y="1377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AutoShape 29"/>
            <p:cNvSpPr/>
            <p:nvPr/>
          </p:nvSpPr>
          <p:spPr>
            <a:xfrm>
              <a:off x="929008" y="3442385"/>
              <a:ext cx="0" cy="1392885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>
              <a:off x="101680" y="1630121"/>
              <a:ext cx="0" cy="1392885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Freeform 31"/>
            <p:cNvSpPr/>
            <p:nvPr/>
          </p:nvSpPr>
          <p:spPr>
            <a:xfrm>
              <a:off x="0" y="2688767"/>
              <a:ext cx="1831191" cy="1377971"/>
            </a:xfrm>
            <a:custGeom>
              <a:avLst/>
              <a:gdLst/>
              <a:ahLst/>
              <a:cxnLst/>
              <a:rect l="l" t="t" r="r" b="b"/>
              <a:pathLst>
                <a:path w="1831191" h="1377971">
                  <a:moveTo>
                    <a:pt x="0" y="0"/>
                  </a:moveTo>
                  <a:lnTo>
                    <a:pt x="1831191" y="0"/>
                  </a:lnTo>
                  <a:lnTo>
                    <a:pt x="1831191" y="1377971"/>
                  </a:lnTo>
                  <a:lnTo>
                    <a:pt x="0" y="1377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AutoShape 32"/>
            <p:cNvSpPr/>
            <p:nvPr/>
          </p:nvSpPr>
          <p:spPr>
            <a:xfrm flipV="1">
              <a:off x="3257417" y="1578841"/>
              <a:ext cx="0" cy="2677736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Freeform 33"/>
            <p:cNvSpPr/>
            <p:nvPr/>
          </p:nvSpPr>
          <p:spPr>
            <a:xfrm>
              <a:off x="3065120" y="3899309"/>
              <a:ext cx="1831191" cy="1377971"/>
            </a:xfrm>
            <a:custGeom>
              <a:avLst/>
              <a:gdLst/>
              <a:ahLst/>
              <a:cxnLst/>
              <a:rect l="l" t="t" r="r" b="b"/>
              <a:pathLst>
                <a:path w="1831191" h="1377971">
                  <a:moveTo>
                    <a:pt x="0" y="0"/>
                  </a:moveTo>
                  <a:lnTo>
                    <a:pt x="1831191" y="0"/>
                  </a:lnTo>
                  <a:lnTo>
                    <a:pt x="1831191" y="1377971"/>
                  </a:lnTo>
                  <a:lnTo>
                    <a:pt x="0" y="1377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AutoShape 34"/>
            <p:cNvSpPr/>
            <p:nvPr/>
          </p:nvSpPr>
          <p:spPr>
            <a:xfrm>
              <a:off x="7799295" y="3465856"/>
              <a:ext cx="0" cy="1392885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V="1">
              <a:off x="7631834" y="2040484"/>
              <a:ext cx="0" cy="1451585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6" name="Freeform 36"/>
            <p:cNvSpPr/>
            <p:nvPr/>
          </p:nvSpPr>
          <p:spPr>
            <a:xfrm>
              <a:off x="6870287" y="3205835"/>
              <a:ext cx="1831191" cy="1377971"/>
            </a:xfrm>
            <a:custGeom>
              <a:avLst/>
              <a:gdLst/>
              <a:ahLst/>
              <a:cxnLst/>
              <a:rect l="l" t="t" r="r" b="b"/>
              <a:pathLst>
                <a:path w="1831191" h="1377971">
                  <a:moveTo>
                    <a:pt x="0" y="0"/>
                  </a:moveTo>
                  <a:lnTo>
                    <a:pt x="1831191" y="0"/>
                  </a:lnTo>
                  <a:lnTo>
                    <a:pt x="1831191" y="1377971"/>
                  </a:lnTo>
                  <a:lnTo>
                    <a:pt x="0" y="1377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4209821" y="-38100"/>
              <a:ext cx="779421" cy="399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3"/>
                </a:lnSpc>
              </a:pPr>
              <a:r>
                <a:rPr lang="en-US" sz="1795">
                  <a:solidFill>
                    <a:srgbClr val="000000"/>
                  </a:solidFill>
                  <a:latin typeface="Milk Tea Font TH Bold"/>
                </a:rPr>
                <a:t>Demo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598406" y="604295"/>
              <a:ext cx="1102237" cy="399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3"/>
                </a:lnSpc>
              </a:pPr>
              <a:r>
                <a:rPr lang="en-US" sz="1795" u="sng">
                  <a:solidFill>
                    <a:srgbClr val="000000"/>
                  </a:solidFill>
                  <a:latin typeface="Milk Tea Font TH Bold"/>
                  <a:hlinkClick r:id="rId18" action="ppaction://hlinksldjump"/>
                </a:rPr>
                <a:t>Button1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62035" y="2638640"/>
              <a:ext cx="1507121" cy="399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3"/>
                </a:lnSpc>
              </a:pPr>
              <a:r>
                <a:rPr lang="en-US" sz="1795" u="sng">
                  <a:solidFill>
                    <a:srgbClr val="000000"/>
                  </a:solidFill>
                  <a:latin typeface="Milk Tea Font TH Bold"/>
                  <a:hlinkClick r:id="rId19" action="ppaction://hlinksldjump"/>
                </a:rPr>
                <a:t>Passenger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3244005" y="3847796"/>
              <a:ext cx="1473422" cy="399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3"/>
                </a:lnSpc>
              </a:pPr>
              <a:r>
                <a:rPr lang="en-US" sz="1795" u="sng">
                  <a:solidFill>
                    <a:srgbClr val="000000"/>
                  </a:solidFill>
                  <a:latin typeface="Milk Tea Font TH Bold"/>
                  <a:hlinkClick r:id="rId20" action="ppaction://hlinksldjump"/>
                </a:rPr>
                <a:t>Controller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166361" y="3149886"/>
              <a:ext cx="1239043" cy="399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3"/>
                </a:lnSpc>
              </a:pPr>
              <a:r>
                <a:rPr lang="en-US" sz="1795" u="sng">
                  <a:solidFill>
                    <a:srgbClr val="000000"/>
                  </a:solidFill>
                  <a:latin typeface="Milk Tea Font TH Bold"/>
                  <a:hlinkClick r:id="rId21" action="ppaction://hlinksldjump"/>
                </a:rPr>
                <a:t>Elevator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6483659" y="604295"/>
              <a:ext cx="1128056" cy="399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3"/>
                </a:lnSpc>
              </a:pPr>
              <a:r>
                <a:rPr lang="en-US" sz="1795" u="sng">
                  <a:solidFill>
                    <a:srgbClr val="000000"/>
                  </a:solidFill>
                  <a:latin typeface="Milk Tea Font TH Bold"/>
                  <a:hlinkClick r:id="rId22" action="ppaction://hlinksldjump"/>
                </a:rPr>
                <a:t>Button2</a:t>
              </a:r>
            </a:p>
          </p:txBody>
        </p:sp>
        <p:sp>
          <p:nvSpPr>
            <p:cNvPr id="43" name="AutoShape 43"/>
            <p:cNvSpPr/>
            <p:nvPr/>
          </p:nvSpPr>
          <p:spPr>
            <a:xfrm flipV="1">
              <a:off x="2415276" y="2033778"/>
              <a:ext cx="0" cy="2435237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2401864" y="4469015"/>
              <a:ext cx="663256" cy="0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5" name="AutoShape 45"/>
            <p:cNvSpPr/>
            <p:nvPr/>
          </p:nvSpPr>
          <p:spPr>
            <a:xfrm flipV="1">
              <a:off x="915575" y="4828563"/>
              <a:ext cx="2149567" cy="0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6" name="AutoShape 46"/>
            <p:cNvSpPr/>
            <p:nvPr/>
          </p:nvSpPr>
          <p:spPr>
            <a:xfrm flipH="1">
              <a:off x="4896339" y="4858740"/>
              <a:ext cx="2916402" cy="0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7" name="AutoShape 47"/>
            <p:cNvSpPr/>
            <p:nvPr/>
          </p:nvSpPr>
          <p:spPr>
            <a:xfrm flipH="1">
              <a:off x="4902986" y="4635254"/>
              <a:ext cx="1451585" cy="0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8" name="AutoShape 48"/>
            <p:cNvSpPr/>
            <p:nvPr/>
          </p:nvSpPr>
          <p:spPr>
            <a:xfrm flipH="1">
              <a:off x="4896281" y="4455603"/>
              <a:ext cx="174489" cy="0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9" name="AutoShape 49"/>
            <p:cNvSpPr/>
            <p:nvPr/>
          </p:nvSpPr>
          <p:spPr>
            <a:xfrm>
              <a:off x="88228" y="1623415"/>
              <a:ext cx="1145740" cy="0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50" name="AutoShape 50"/>
            <p:cNvSpPr/>
            <p:nvPr/>
          </p:nvSpPr>
          <p:spPr>
            <a:xfrm flipH="1">
              <a:off x="1827826" y="3205835"/>
              <a:ext cx="2798530" cy="10059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51" name="AutoShape 51"/>
            <p:cNvSpPr/>
            <p:nvPr/>
          </p:nvSpPr>
          <p:spPr>
            <a:xfrm flipH="1">
              <a:off x="3064894" y="1580517"/>
              <a:ext cx="205948" cy="0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52" name="AutoShape 52"/>
            <p:cNvSpPr/>
            <p:nvPr/>
          </p:nvSpPr>
          <p:spPr>
            <a:xfrm flipV="1">
              <a:off x="8527444" y="4588206"/>
              <a:ext cx="0" cy="508201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53" name="AutoShape 53"/>
            <p:cNvSpPr/>
            <p:nvPr/>
          </p:nvSpPr>
          <p:spPr>
            <a:xfrm flipV="1">
              <a:off x="5319027" y="1404796"/>
              <a:ext cx="0" cy="2494513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V="1">
              <a:off x="5332410" y="3879190"/>
              <a:ext cx="1544112" cy="0"/>
            </a:xfrm>
            <a:prstGeom prst="line">
              <a:avLst/>
            </a:prstGeom>
            <a:ln w="268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55" name="Freeform 55"/>
            <p:cNvSpPr/>
            <p:nvPr/>
          </p:nvSpPr>
          <p:spPr>
            <a:xfrm>
              <a:off x="1437314" y="755378"/>
              <a:ext cx="107081" cy="204426"/>
            </a:xfrm>
            <a:custGeom>
              <a:avLst/>
              <a:gdLst/>
              <a:ahLst/>
              <a:cxnLst/>
              <a:rect l="l" t="t" r="r" b="b"/>
              <a:pathLst>
                <a:path w="107081" h="204426">
                  <a:moveTo>
                    <a:pt x="0" y="0"/>
                  </a:moveTo>
                  <a:lnTo>
                    <a:pt x="107081" y="0"/>
                  </a:lnTo>
                  <a:lnTo>
                    <a:pt x="107081" y="204427"/>
                  </a:lnTo>
                  <a:lnTo>
                    <a:pt x="0" y="204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>
              <a:off x="0" y="2798461"/>
              <a:ext cx="107081" cy="204426"/>
            </a:xfrm>
            <a:custGeom>
              <a:avLst/>
              <a:gdLst/>
              <a:ahLst/>
              <a:cxnLst/>
              <a:rect l="l" t="t" r="r" b="b"/>
              <a:pathLst>
                <a:path w="107081" h="204426">
                  <a:moveTo>
                    <a:pt x="0" y="0"/>
                  </a:moveTo>
                  <a:lnTo>
                    <a:pt x="107081" y="0"/>
                  </a:lnTo>
                  <a:lnTo>
                    <a:pt x="107081" y="204426"/>
                  </a:lnTo>
                  <a:lnTo>
                    <a:pt x="0" y="204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  <p:sp>
          <p:nvSpPr>
            <p:cNvPr id="57" name="Freeform 57"/>
            <p:cNvSpPr/>
            <p:nvPr/>
          </p:nvSpPr>
          <p:spPr>
            <a:xfrm>
              <a:off x="3078997" y="4014347"/>
              <a:ext cx="107081" cy="204426"/>
            </a:xfrm>
            <a:custGeom>
              <a:avLst/>
              <a:gdLst/>
              <a:ahLst/>
              <a:cxnLst/>
              <a:rect l="l" t="t" r="r" b="b"/>
              <a:pathLst>
                <a:path w="107081" h="204426">
                  <a:moveTo>
                    <a:pt x="0" y="0"/>
                  </a:moveTo>
                  <a:lnTo>
                    <a:pt x="107080" y="0"/>
                  </a:lnTo>
                  <a:lnTo>
                    <a:pt x="107080" y="204427"/>
                  </a:lnTo>
                  <a:lnTo>
                    <a:pt x="0" y="204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>
              <a:off x="6978612" y="3312392"/>
              <a:ext cx="107081" cy="204426"/>
            </a:xfrm>
            <a:custGeom>
              <a:avLst/>
              <a:gdLst/>
              <a:ahLst/>
              <a:cxnLst/>
              <a:rect l="l" t="t" r="r" b="b"/>
              <a:pathLst>
                <a:path w="107081" h="204426">
                  <a:moveTo>
                    <a:pt x="0" y="0"/>
                  </a:moveTo>
                  <a:lnTo>
                    <a:pt x="107080" y="0"/>
                  </a:lnTo>
                  <a:lnTo>
                    <a:pt x="107080" y="204427"/>
                  </a:lnTo>
                  <a:lnTo>
                    <a:pt x="0" y="204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6301284" y="755378"/>
              <a:ext cx="107081" cy="204426"/>
            </a:xfrm>
            <a:custGeom>
              <a:avLst/>
              <a:gdLst/>
              <a:ahLst/>
              <a:cxnLst/>
              <a:rect l="l" t="t" r="r" b="b"/>
              <a:pathLst>
                <a:path w="107081" h="204426">
                  <a:moveTo>
                    <a:pt x="0" y="0"/>
                  </a:moveTo>
                  <a:lnTo>
                    <a:pt x="107081" y="0"/>
                  </a:lnTo>
                  <a:lnTo>
                    <a:pt x="107081" y="204427"/>
                  </a:lnTo>
                  <a:lnTo>
                    <a:pt x="0" y="204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</p:grpSp>
      <p:grpSp>
        <p:nvGrpSpPr>
          <p:cNvPr id="60" name="Group 60"/>
          <p:cNvGrpSpPr/>
          <p:nvPr/>
        </p:nvGrpSpPr>
        <p:grpSpPr>
          <a:xfrm>
            <a:off x="0" y="9048006"/>
            <a:ext cx="18288000" cy="1236737"/>
            <a:chOff x="0" y="0"/>
            <a:chExt cx="24384000" cy="1648983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24384000" cy="1648983"/>
              <a:chOff x="0" y="0"/>
              <a:chExt cx="4931196" cy="333475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4931196" cy="333475"/>
              </a:xfrm>
              <a:custGeom>
                <a:avLst/>
                <a:gdLst/>
                <a:ahLst/>
                <a:cxnLst/>
                <a:rect l="l" t="t" r="r" b="b"/>
                <a:pathLst>
                  <a:path w="4931196" h="333475">
                    <a:moveTo>
                      <a:pt x="0" y="0"/>
                    </a:moveTo>
                    <a:lnTo>
                      <a:pt x="4931196" y="0"/>
                    </a:lnTo>
                    <a:lnTo>
                      <a:pt x="4931196" y="333475"/>
                    </a:lnTo>
                    <a:lnTo>
                      <a:pt x="0" y="333475"/>
                    </a:lnTo>
                    <a:close/>
                  </a:path>
                </a:pathLst>
              </a:custGeom>
              <a:solidFill>
                <a:srgbClr val="FF9090"/>
              </a:solidFill>
              <a:ln w="76200">
                <a:solidFill>
                  <a:srgbClr val="000000"/>
                </a:solidFill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49619" tIns="49619" rIns="49619" bIns="49619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499025" y="415822"/>
              <a:ext cx="405813" cy="405813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933910" y="415822"/>
              <a:ext cx="405813" cy="414959"/>
              <a:chOff x="0" y="0"/>
              <a:chExt cx="81572" cy="8341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marL="323848" lvl="1" indent="-161924" algn="ctr">
                  <a:lnSpc>
                    <a:spcPts val="2099"/>
                  </a:lnSpc>
                  <a:buFont typeface="Arial"/>
                  <a:buChar char="•"/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499025" y="850647"/>
              <a:ext cx="405813" cy="414959"/>
              <a:chOff x="0" y="0"/>
              <a:chExt cx="81572" cy="8341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933910" y="850647"/>
              <a:ext cx="405813" cy="414959"/>
              <a:chOff x="0" y="0"/>
              <a:chExt cx="81572" cy="8341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sp>
          <p:nvSpPr>
            <p:cNvPr id="76" name="Freeform 76"/>
            <p:cNvSpPr/>
            <p:nvPr/>
          </p:nvSpPr>
          <p:spPr>
            <a:xfrm flipH="1">
              <a:off x="1781183" y="355713"/>
              <a:ext cx="6521012" cy="970001"/>
            </a:xfrm>
            <a:custGeom>
              <a:avLst/>
              <a:gdLst/>
              <a:ahLst/>
              <a:cxnLst/>
              <a:rect l="l" t="t" r="r" b="b"/>
              <a:pathLst>
                <a:path w="6521012" h="970001">
                  <a:moveTo>
                    <a:pt x="6521012" y="0"/>
                  </a:moveTo>
                  <a:lnTo>
                    <a:pt x="0" y="0"/>
                  </a:lnTo>
                  <a:lnTo>
                    <a:pt x="0" y="970001"/>
                  </a:lnTo>
                  <a:lnTo>
                    <a:pt x="6521012" y="970001"/>
                  </a:lnTo>
                  <a:lnTo>
                    <a:pt x="6521012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</p:sp>
        <p:sp>
          <p:nvSpPr>
            <p:cNvPr id="77" name="Freeform 77"/>
            <p:cNvSpPr/>
            <p:nvPr/>
          </p:nvSpPr>
          <p:spPr>
            <a:xfrm>
              <a:off x="19651011" y="556819"/>
              <a:ext cx="757276" cy="588782"/>
            </a:xfrm>
            <a:custGeom>
              <a:avLst/>
              <a:gdLst/>
              <a:ahLst/>
              <a:cxnLst/>
              <a:rect l="l" t="t" r="r" b="b"/>
              <a:pathLst>
                <a:path w="757276" h="588782">
                  <a:moveTo>
                    <a:pt x="0" y="0"/>
                  </a:moveTo>
                  <a:lnTo>
                    <a:pt x="757276" y="0"/>
                  </a:lnTo>
                  <a:lnTo>
                    <a:pt x="757276" y="588782"/>
                  </a:lnTo>
                  <a:lnTo>
                    <a:pt x="0" y="588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8" name="Freeform 78"/>
            <p:cNvSpPr/>
            <p:nvPr/>
          </p:nvSpPr>
          <p:spPr>
            <a:xfrm>
              <a:off x="20734805" y="626573"/>
              <a:ext cx="865047" cy="519028"/>
            </a:xfrm>
            <a:custGeom>
              <a:avLst/>
              <a:gdLst/>
              <a:ahLst/>
              <a:cxnLst/>
              <a:rect l="l" t="t" r="r" b="b"/>
              <a:pathLst>
                <a:path w="865047" h="519028">
                  <a:moveTo>
                    <a:pt x="0" y="0"/>
                  </a:moveTo>
                  <a:lnTo>
                    <a:pt x="865047" y="0"/>
                  </a:lnTo>
                  <a:lnTo>
                    <a:pt x="865047" y="519028"/>
                  </a:lnTo>
                  <a:lnTo>
                    <a:pt x="0" y="519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9" name="TextBox 79"/>
            <p:cNvSpPr txBox="1"/>
            <p:nvPr/>
          </p:nvSpPr>
          <p:spPr>
            <a:xfrm>
              <a:off x="21948538" y="391513"/>
              <a:ext cx="1635741" cy="856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Milk Tea Font TH"/>
                </a:rPr>
                <a:t>11:11 AM</a:t>
              </a:r>
            </a:p>
            <a:p>
              <a:pPr algn="r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Milk Tea Font TH"/>
                </a:rPr>
                <a:t>16/8/2023</a:t>
              </a:r>
            </a:p>
          </p:txBody>
        </p:sp>
        <p:grpSp>
          <p:nvGrpSpPr>
            <p:cNvPr id="80" name="Group 80"/>
            <p:cNvGrpSpPr>
              <a:grpSpLocks noChangeAspect="1"/>
            </p:cNvGrpSpPr>
            <p:nvPr/>
          </p:nvGrpSpPr>
          <p:grpSpPr>
            <a:xfrm>
              <a:off x="8825979" y="325095"/>
              <a:ext cx="993084" cy="993080"/>
              <a:chOff x="0" y="0"/>
              <a:chExt cx="6350000" cy="6349975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BF7F7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82" name="Group 82"/>
            <p:cNvGrpSpPr>
              <a:grpSpLocks noChangeAspect="1"/>
            </p:cNvGrpSpPr>
            <p:nvPr/>
          </p:nvGrpSpPr>
          <p:grpSpPr>
            <a:xfrm>
              <a:off x="8904493" y="425453"/>
              <a:ext cx="810657" cy="810654"/>
              <a:chOff x="0" y="0"/>
              <a:chExt cx="6350000" cy="6349975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9"/>
                <a:stretch>
                  <a:fillRect/>
                </a:stretch>
              </a:blipFill>
            </p:spPr>
          </p:sp>
        </p:grpSp>
        <p:sp>
          <p:nvSpPr>
            <p:cNvPr id="84" name="Freeform 84">
              <a:hlinkClick r:id="rId20" action="ppaction://hlinksldjump"/>
            </p:cNvPr>
            <p:cNvSpPr/>
            <p:nvPr/>
          </p:nvSpPr>
          <p:spPr>
            <a:xfrm>
              <a:off x="18616632" y="470245"/>
              <a:ext cx="784694" cy="784694"/>
            </a:xfrm>
            <a:custGeom>
              <a:avLst/>
              <a:gdLst/>
              <a:ahLst/>
              <a:cxnLst/>
              <a:rect l="l" t="t" r="r" b="b"/>
              <a:pathLst>
                <a:path w="784694" h="784694">
                  <a:moveTo>
                    <a:pt x="0" y="0"/>
                  </a:moveTo>
                  <a:lnTo>
                    <a:pt x="784694" y="0"/>
                  </a:lnTo>
                  <a:lnTo>
                    <a:pt x="784694" y="784693"/>
                  </a:lnTo>
                  <a:lnTo>
                    <a:pt x="0" y="784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5" name="TextBox 85"/>
          <p:cNvSpPr txBox="1"/>
          <p:nvPr/>
        </p:nvSpPr>
        <p:spPr>
          <a:xfrm>
            <a:off x="13569826" y="739458"/>
            <a:ext cx="1604605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Milk Tea Font TH Bold"/>
              </a:rPr>
              <a:t>Elevator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1698076" y="1468096"/>
            <a:ext cx="3459952" cy="2845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22"/>
              </a:lnSpc>
            </a:pPr>
            <a:r>
              <a:rPr lang="en-US" sz="2730">
                <a:solidFill>
                  <a:srgbClr val="000000"/>
                </a:solidFill>
                <a:latin typeface="Milk Tea Font TH"/>
              </a:rPr>
              <a:t>-ID: string</a:t>
            </a:r>
          </a:p>
          <a:p>
            <a:pPr>
              <a:lnSpc>
                <a:spcPts val="3822"/>
              </a:lnSpc>
            </a:pPr>
            <a:r>
              <a:rPr lang="en-US" sz="2730">
                <a:solidFill>
                  <a:srgbClr val="000000"/>
                </a:solidFill>
                <a:latin typeface="Milk Tea Font TH"/>
              </a:rPr>
              <a:t>-maxLoad: int</a:t>
            </a:r>
          </a:p>
          <a:p>
            <a:pPr>
              <a:lnSpc>
                <a:spcPts val="3822"/>
              </a:lnSpc>
            </a:pPr>
            <a:r>
              <a:rPr lang="en-US" sz="2730">
                <a:solidFill>
                  <a:srgbClr val="000000"/>
                </a:solidFill>
                <a:latin typeface="Milk Tea Font TH"/>
              </a:rPr>
              <a:t>-currentFloor: int</a:t>
            </a:r>
          </a:p>
          <a:p>
            <a:pPr>
              <a:lnSpc>
                <a:spcPts val="3822"/>
              </a:lnSpc>
            </a:pPr>
            <a:r>
              <a:rPr lang="en-US" sz="2730">
                <a:solidFill>
                  <a:srgbClr val="000000"/>
                </a:solidFill>
                <a:latin typeface="Milk Tea Font TH"/>
              </a:rPr>
              <a:t>-direction: string</a:t>
            </a:r>
          </a:p>
          <a:p>
            <a:pPr>
              <a:lnSpc>
                <a:spcPts val="3822"/>
              </a:lnSpc>
            </a:pPr>
            <a:r>
              <a:rPr lang="en-US" sz="2730">
                <a:solidFill>
                  <a:srgbClr val="000000"/>
                </a:solidFill>
                <a:latin typeface="Milk Tea Font TH"/>
              </a:rPr>
              <a:t>-status: boolean</a:t>
            </a:r>
          </a:p>
          <a:p>
            <a:pPr>
              <a:lnSpc>
                <a:spcPts val="3822"/>
              </a:lnSpc>
            </a:pPr>
            <a:r>
              <a:rPr lang="en-US" sz="2730">
                <a:solidFill>
                  <a:srgbClr val="000000"/>
                </a:solidFill>
                <a:latin typeface="Milk Tea Font TH"/>
              </a:rPr>
              <a:t>-cont: Controller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1698076" y="4715531"/>
            <a:ext cx="3158199" cy="3321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1"/>
              </a:lnSpc>
            </a:pPr>
            <a:r>
              <a:rPr lang="en-US" sz="2729">
                <a:solidFill>
                  <a:srgbClr val="000000"/>
                </a:solidFill>
                <a:latin typeface="Milk Tea Font TH"/>
              </a:rPr>
              <a:t>+getID()</a:t>
            </a:r>
          </a:p>
          <a:p>
            <a:pPr>
              <a:lnSpc>
                <a:spcPts val="3821"/>
              </a:lnSpc>
            </a:pPr>
            <a:r>
              <a:rPr lang="en-US" sz="2729">
                <a:solidFill>
                  <a:srgbClr val="000000"/>
                </a:solidFill>
                <a:latin typeface="Milk Tea Font TH"/>
              </a:rPr>
              <a:t>+newCurrentFloor()</a:t>
            </a:r>
          </a:p>
          <a:p>
            <a:pPr>
              <a:lnSpc>
                <a:spcPts val="3821"/>
              </a:lnSpc>
            </a:pPr>
            <a:r>
              <a:rPr lang="en-US" sz="2729">
                <a:solidFill>
                  <a:srgbClr val="000000"/>
                </a:solidFill>
                <a:latin typeface="Milk Tea Font TH"/>
              </a:rPr>
              <a:t>+getCurrentFloor()</a:t>
            </a:r>
          </a:p>
          <a:p>
            <a:pPr>
              <a:lnSpc>
                <a:spcPts val="3821"/>
              </a:lnSpc>
            </a:pPr>
            <a:r>
              <a:rPr lang="en-US" sz="2729">
                <a:solidFill>
                  <a:srgbClr val="000000"/>
                </a:solidFill>
                <a:latin typeface="Milk Tea Font TH"/>
              </a:rPr>
              <a:t>+openDoor()</a:t>
            </a:r>
          </a:p>
          <a:p>
            <a:pPr>
              <a:lnSpc>
                <a:spcPts val="3821"/>
              </a:lnSpc>
            </a:pPr>
            <a:r>
              <a:rPr lang="en-US" sz="2729">
                <a:solidFill>
                  <a:srgbClr val="000000"/>
                </a:solidFill>
                <a:latin typeface="Milk Tea Font TH"/>
              </a:rPr>
              <a:t>+closeDoor()</a:t>
            </a:r>
          </a:p>
          <a:p>
            <a:pPr>
              <a:lnSpc>
                <a:spcPts val="3821"/>
              </a:lnSpc>
            </a:pPr>
            <a:r>
              <a:rPr lang="en-US" sz="2729">
                <a:solidFill>
                  <a:srgbClr val="000000"/>
                </a:solidFill>
                <a:latin typeface="Milk Tea Font TH"/>
              </a:rPr>
              <a:t>+goUp()</a:t>
            </a:r>
          </a:p>
          <a:p>
            <a:pPr>
              <a:lnSpc>
                <a:spcPts val="3821"/>
              </a:lnSpc>
            </a:pPr>
            <a:r>
              <a:rPr lang="en-US" sz="2729">
                <a:solidFill>
                  <a:srgbClr val="000000"/>
                </a:solidFill>
                <a:latin typeface="Milk Tea Font TH"/>
              </a:rPr>
              <a:t>+goDown()</a:t>
            </a:r>
          </a:p>
        </p:txBody>
      </p:sp>
      <p:sp>
        <p:nvSpPr>
          <p:cNvPr id="88" name="AutoShape 88"/>
          <p:cNvSpPr/>
          <p:nvPr/>
        </p:nvSpPr>
        <p:spPr>
          <a:xfrm>
            <a:off x="11184667" y="4658381"/>
            <a:ext cx="5809070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5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8939" y="1505677"/>
            <a:ext cx="320420" cy="393540"/>
            <a:chOff x="0" y="0"/>
            <a:chExt cx="84390" cy="1036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390" cy="103648"/>
            </a:xfrm>
            <a:custGeom>
              <a:avLst/>
              <a:gdLst/>
              <a:ahLst/>
              <a:cxnLst/>
              <a:rect l="l" t="t" r="r" b="b"/>
              <a:pathLst>
                <a:path w="84390" h="103648">
                  <a:moveTo>
                    <a:pt x="0" y="0"/>
                  </a:moveTo>
                  <a:lnTo>
                    <a:pt x="84390" y="0"/>
                  </a:lnTo>
                  <a:lnTo>
                    <a:pt x="84390" y="103648"/>
                  </a:lnTo>
                  <a:lnTo>
                    <a:pt x="0" y="103648"/>
                  </a:lnTo>
                  <a:close/>
                </a:path>
              </a:pathLst>
            </a:custGeom>
            <a:solidFill>
              <a:srgbClr val="FFF7F7">
                <a:alpha val="4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79944" y="-954837"/>
            <a:ext cx="25420506" cy="3159782"/>
            <a:chOff x="0" y="0"/>
            <a:chExt cx="33894007" cy="4213043"/>
          </a:xfrm>
        </p:grpSpPr>
        <p:sp>
          <p:nvSpPr>
            <p:cNvPr id="6" name="Freeform 6"/>
            <p:cNvSpPr/>
            <p:nvPr/>
          </p:nvSpPr>
          <p:spPr>
            <a:xfrm>
              <a:off x="94272" y="308220"/>
              <a:ext cx="17689633" cy="3847495"/>
            </a:xfrm>
            <a:custGeom>
              <a:avLst/>
              <a:gdLst/>
              <a:ahLst/>
              <a:cxnLst/>
              <a:rect l="l" t="t" r="r" b="b"/>
              <a:pathLst>
                <a:path w="17689633" h="3847495">
                  <a:moveTo>
                    <a:pt x="0" y="0"/>
                  </a:moveTo>
                  <a:lnTo>
                    <a:pt x="17689633" y="0"/>
                  </a:lnTo>
                  <a:lnTo>
                    <a:pt x="17689633" y="3847496"/>
                  </a:lnTo>
                  <a:lnTo>
                    <a:pt x="0" y="3847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2561339"/>
              <a:ext cx="8790059" cy="1651704"/>
            </a:xfrm>
            <a:custGeom>
              <a:avLst/>
              <a:gdLst/>
              <a:ahLst/>
              <a:cxnLst/>
              <a:rect l="l" t="t" r="r" b="b"/>
              <a:pathLst>
                <a:path w="8790059" h="1651704">
                  <a:moveTo>
                    <a:pt x="0" y="0"/>
                  </a:moveTo>
                  <a:lnTo>
                    <a:pt x="8790059" y="0"/>
                  </a:lnTo>
                  <a:lnTo>
                    <a:pt x="8790059" y="1651704"/>
                  </a:lnTo>
                  <a:lnTo>
                    <a:pt x="0" y="165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924" r="-1096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9053389" y="2450637"/>
              <a:ext cx="9753600" cy="1666979"/>
            </a:xfrm>
            <a:custGeom>
              <a:avLst/>
              <a:gdLst/>
              <a:ahLst/>
              <a:cxnLst/>
              <a:rect l="l" t="t" r="r" b="b"/>
              <a:pathLst>
                <a:path w="9753600" h="1666979">
                  <a:moveTo>
                    <a:pt x="9753600" y="0"/>
                  </a:moveTo>
                  <a:lnTo>
                    <a:pt x="0" y="0"/>
                  </a:lnTo>
                  <a:lnTo>
                    <a:pt x="0" y="1666979"/>
                  </a:lnTo>
                  <a:lnTo>
                    <a:pt x="9753600" y="1666979"/>
                  </a:lnTo>
                  <a:lnTo>
                    <a:pt x="9753600" y="0"/>
                  </a:lnTo>
                  <a:close/>
                </a:path>
              </a:pathLst>
            </a:custGeom>
            <a:blipFill>
              <a:blip r:embed="rId4">
                <a:alphaModFix amt="2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16204374" y="0"/>
              <a:ext cx="17689633" cy="3847495"/>
            </a:xfrm>
            <a:custGeom>
              <a:avLst/>
              <a:gdLst/>
              <a:ahLst/>
              <a:cxnLst/>
              <a:rect l="l" t="t" r="r" b="b"/>
              <a:pathLst>
                <a:path w="17689633" h="3847495">
                  <a:moveTo>
                    <a:pt x="17689633" y="0"/>
                  </a:moveTo>
                  <a:lnTo>
                    <a:pt x="0" y="0"/>
                  </a:lnTo>
                  <a:lnTo>
                    <a:pt x="0" y="3847495"/>
                  </a:lnTo>
                  <a:lnTo>
                    <a:pt x="17689633" y="3847495"/>
                  </a:lnTo>
                  <a:lnTo>
                    <a:pt x="1768963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728463" y="1934393"/>
            <a:ext cx="1051495" cy="1051495"/>
          </a:xfrm>
          <a:custGeom>
            <a:avLst/>
            <a:gdLst/>
            <a:ahLst/>
            <a:cxnLst/>
            <a:rect l="l" t="t" r="r" b="b"/>
            <a:pathLst>
              <a:path w="1051495" h="1051495">
                <a:moveTo>
                  <a:pt x="0" y="0"/>
                </a:moveTo>
                <a:lnTo>
                  <a:pt x="1051495" y="0"/>
                </a:lnTo>
                <a:lnTo>
                  <a:pt x="1051495" y="1051496"/>
                </a:lnTo>
                <a:lnTo>
                  <a:pt x="0" y="1051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28463" y="3879258"/>
            <a:ext cx="1051495" cy="1051495"/>
          </a:xfrm>
          <a:custGeom>
            <a:avLst/>
            <a:gdLst/>
            <a:ahLst/>
            <a:cxnLst/>
            <a:rect l="l" t="t" r="r" b="b"/>
            <a:pathLst>
              <a:path w="1051495" h="1051495">
                <a:moveTo>
                  <a:pt x="0" y="0"/>
                </a:moveTo>
                <a:lnTo>
                  <a:pt x="1051495" y="0"/>
                </a:lnTo>
                <a:lnTo>
                  <a:pt x="1051495" y="1051496"/>
                </a:lnTo>
                <a:lnTo>
                  <a:pt x="0" y="1051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272929" y="1942240"/>
            <a:ext cx="5526741" cy="5457657"/>
          </a:xfrm>
          <a:custGeom>
            <a:avLst/>
            <a:gdLst/>
            <a:ahLst/>
            <a:cxnLst/>
            <a:rect l="l" t="t" r="r" b="b"/>
            <a:pathLst>
              <a:path w="5526741" h="5457657">
                <a:moveTo>
                  <a:pt x="0" y="0"/>
                </a:moveTo>
                <a:lnTo>
                  <a:pt x="5526741" y="0"/>
                </a:lnTo>
                <a:lnTo>
                  <a:pt x="5526741" y="5457657"/>
                </a:lnTo>
                <a:lnTo>
                  <a:pt x="0" y="54576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3043561" y="625054"/>
            <a:ext cx="8296947" cy="8092029"/>
            <a:chOff x="0" y="0"/>
            <a:chExt cx="2185204" cy="21312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85204" cy="2131234"/>
            </a:xfrm>
            <a:custGeom>
              <a:avLst/>
              <a:gdLst/>
              <a:ahLst/>
              <a:cxnLst/>
              <a:rect l="l" t="t" r="r" b="b"/>
              <a:pathLst>
                <a:path w="2185204" h="2131234">
                  <a:moveTo>
                    <a:pt x="47588" y="0"/>
                  </a:moveTo>
                  <a:lnTo>
                    <a:pt x="2137616" y="0"/>
                  </a:lnTo>
                  <a:cubicBezTo>
                    <a:pt x="2163898" y="0"/>
                    <a:pt x="2185204" y="21306"/>
                    <a:pt x="2185204" y="47588"/>
                  </a:cubicBezTo>
                  <a:lnTo>
                    <a:pt x="2185204" y="2083646"/>
                  </a:lnTo>
                  <a:cubicBezTo>
                    <a:pt x="2185204" y="2096267"/>
                    <a:pt x="2180190" y="2108371"/>
                    <a:pt x="2171266" y="2117296"/>
                  </a:cubicBezTo>
                  <a:cubicBezTo>
                    <a:pt x="2162341" y="2126220"/>
                    <a:pt x="2150237" y="2131234"/>
                    <a:pt x="2137616" y="2131234"/>
                  </a:cubicBezTo>
                  <a:lnTo>
                    <a:pt x="47588" y="2131234"/>
                  </a:lnTo>
                  <a:cubicBezTo>
                    <a:pt x="34967" y="2131234"/>
                    <a:pt x="22863" y="2126220"/>
                    <a:pt x="13938" y="2117296"/>
                  </a:cubicBezTo>
                  <a:cubicBezTo>
                    <a:pt x="5014" y="2108371"/>
                    <a:pt x="0" y="2096267"/>
                    <a:pt x="0" y="2083646"/>
                  </a:cubicBezTo>
                  <a:lnTo>
                    <a:pt x="0" y="47588"/>
                  </a:lnTo>
                  <a:cubicBezTo>
                    <a:pt x="0" y="34967"/>
                    <a:pt x="5014" y="22863"/>
                    <a:pt x="13938" y="13938"/>
                  </a:cubicBezTo>
                  <a:cubicBezTo>
                    <a:pt x="22863" y="5014"/>
                    <a:pt x="34967" y="0"/>
                    <a:pt x="47588" y="0"/>
                  </a:cubicBez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7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043561" y="244220"/>
            <a:ext cx="4973085" cy="476977"/>
          </a:xfrm>
          <a:custGeom>
            <a:avLst/>
            <a:gdLst/>
            <a:ahLst/>
            <a:cxnLst/>
            <a:rect l="l" t="t" r="r" b="b"/>
            <a:pathLst>
              <a:path w="4973085" h="476977">
                <a:moveTo>
                  <a:pt x="0" y="0"/>
                </a:moveTo>
                <a:lnTo>
                  <a:pt x="4973085" y="0"/>
                </a:lnTo>
                <a:lnTo>
                  <a:pt x="4973085" y="476977"/>
                </a:lnTo>
                <a:lnTo>
                  <a:pt x="0" y="4769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632444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469359" y="797170"/>
            <a:ext cx="8109075" cy="771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public class Demo {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public static void test(){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Button2 b2 = new Button2();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Elevator e1 = new Elevator("Elevator 1",1000,5,true);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Elevator e2 = new Elevator("Elevator 2",1000,5,true);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Controller c = new Controller();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//first p in 1 go 3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Passenger p1 = new Passenger(45);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Button1 lift1up = new Button1(1,"UP");               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b2.selectFloor(3);       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c.selectLift(e1);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System.out.println(e1.getID()+"'s current floor is on "+e1.getCurrentFloor()+" floor.");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System.out.println(e1.getID() + " is called from " + lift1up.sendFloor() +" floor.");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System.out.print("Now, "+ e1.getID() + " is on " + lift1up.sendFloor() + " floor and ");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c.print(lift1up,b2,e1); 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System.out.println(e1.openDoor());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System.out.println(e1.getID()+ " current floor is "+e1.newCurrentFloor(b2)+" floor.");    System.out.println(e1.closeDoor());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System.out.println("-----------------------------");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//second p in 6 go 2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Passenger p2 = new Passenger(52);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Button1 lift6down = new Button1(6,"DOWN");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b2.selectFloor(2);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c.selectLift(e1);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System.out.println(e2.getID()+"'s current floor is on "+e2.getCurrentFloor()+" floor.");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System.out.println(e2.getID() + " is called from " + lift6down.sendFloor() +" floor.");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System.out.print("Now, "+ e2.getID() + " is on " + lift6down.sendFloor() + " floor and ");       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c.print(lift6down,b2,e2);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System.out.println(e2.openDoor());     System.out.println(e2.getID()+ " current floor is "+e2.newCurrentFloor(b2)+" floor.");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System.out.println(e2.closeDoor());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System.out.println("-----------------------------");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//third p in 8 go 1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Passenger p3 = new Passenger(48);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Button1 lift8down = new Button1(8,"DOWN");        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b2.selectFloor(1);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c.selectLift(e1); 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System.out.println(e1.getID()+"'s current floor is on "+e1.getCurrentFloor()+" floor.");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System.out.println(e1.getID() + " is called from " + lift8down.sendFloor() +" floor. ");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System.out.print("Now, "+ e1.getID() + " is on " + lift8down.sendFloor() + " floor and ");       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c.print(lift8down,b2,e1);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System.out.println(e1.openDoor());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System.out.println(e1.getID()+ " current floor is "+e1.newCurrentFloor(b2)+" floor.");     System.out.println(e1.closeDoor());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    System.out.println("-----------------------------");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    }</a:t>
            </a:r>
          </a:p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Milk Tea Font TH"/>
              </a:rPr>
              <a:t>}</a:t>
            </a:r>
          </a:p>
        </p:txBody>
      </p:sp>
      <p:sp>
        <p:nvSpPr>
          <p:cNvPr id="18" name="Freeform 18"/>
          <p:cNvSpPr/>
          <p:nvPr/>
        </p:nvSpPr>
        <p:spPr>
          <a:xfrm>
            <a:off x="579067" y="5827223"/>
            <a:ext cx="1350287" cy="1033583"/>
          </a:xfrm>
          <a:custGeom>
            <a:avLst/>
            <a:gdLst/>
            <a:ahLst/>
            <a:cxnLst/>
            <a:rect l="l" t="t" r="r" b="b"/>
            <a:pathLst>
              <a:path w="1350287" h="1033583">
                <a:moveTo>
                  <a:pt x="0" y="0"/>
                </a:moveTo>
                <a:lnTo>
                  <a:pt x="1350287" y="0"/>
                </a:lnTo>
                <a:lnTo>
                  <a:pt x="1350287" y="1033583"/>
                </a:lnTo>
                <a:lnTo>
                  <a:pt x="0" y="1033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83739" y="3082275"/>
            <a:ext cx="1540943" cy="26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>
                <a:solidFill>
                  <a:srgbClr val="000000"/>
                </a:solidFill>
                <a:latin typeface="Chonburi"/>
                <a:hlinkClick r:id="rId14" action="ppaction://hlinksldjump"/>
              </a:rPr>
              <a:t>Class Diagram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1790" y="5030291"/>
            <a:ext cx="1647520" cy="26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>
                <a:solidFill>
                  <a:srgbClr val="E75A70"/>
                </a:solidFill>
                <a:latin typeface="Chonburi"/>
                <a:hlinkClick r:id="rId15" action="ppaction://hlinksldjump"/>
              </a:rPr>
              <a:t>Demonstration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2216" y="6956765"/>
            <a:ext cx="943645" cy="26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8"/>
              </a:lnSpc>
            </a:pPr>
            <a:r>
              <a:rPr lang="en-US" sz="1520" u="sng">
                <a:solidFill>
                  <a:srgbClr val="000000"/>
                </a:solidFill>
                <a:latin typeface="Chonburi"/>
                <a:hlinkClick r:id="rId16" action="ppaction://hlinksldjump"/>
              </a:rPr>
              <a:t>Example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97608" y="2061120"/>
            <a:ext cx="4446001" cy="4799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Elevator 1 is ready.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Elevator 1's current floor is on 5 floor.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Elevator 1 is called from 1 floor.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Now, Elevator 1 is on 1 floor and is going up to 3 floor.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Elevator Door is Open.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Elevator 1 current floor is 3 floor.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Elevator Door is Close.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-----------------------------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Elevator 2 is ready.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Elevator 2's current floor is on 5 floor.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Elevator 2 is called from 6 floor.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Now, Elevator 2 is on 6 floor and is going down to 2 floor.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Elevator Door is Open.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Elevator 2 current floor is 2 floor.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Elevator Door is Close.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-----------------------------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Elevator 1 is ready.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Elevator 1's current floor is on 3 floor.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Elevator 1 is called from 8 floor. 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Now, Elevator 1 is on 8 floor and is going down to 1 floor.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Elevator Door is Open.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Elevator 1 current floor is 1 floor.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Elevator Door is Close.</a:t>
            </a:r>
          </a:p>
          <a:p>
            <a:pPr algn="just">
              <a:lnSpc>
                <a:spcPts val="1625"/>
              </a:lnSpc>
            </a:pPr>
            <a:r>
              <a:rPr lang="en-US" sz="1160">
                <a:solidFill>
                  <a:srgbClr val="000000"/>
                </a:solidFill>
                <a:latin typeface="Lulu Font TH"/>
              </a:rPr>
              <a:t>-----------------------------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0" y="9048006"/>
            <a:ext cx="18288000" cy="1236737"/>
            <a:chOff x="0" y="0"/>
            <a:chExt cx="24384000" cy="1648983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4384000" cy="1648983"/>
              <a:chOff x="0" y="0"/>
              <a:chExt cx="4931196" cy="33347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4931196" cy="333475"/>
              </a:xfrm>
              <a:custGeom>
                <a:avLst/>
                <a:gdLst/>
                <a:ahLst/>
                <a:cxnLst/>
                <a:rect l="l" t="t" r="r" b="b"/>
                <a:pathLst>
                  <a:path w="4931196" h="333475">
                    <a:moveTo>
                      <a:pt x="0" y="0"/>
                    </a:moveTo>
                    <a:lnTo>
                      <a:pt x="4931196" y="0"/>
                    </a:lnTo>
                    <a:lnTo>
                      <a:pt x="4931196" y="333475"/>
                    </a:lnTo>
                    <a:lnTo>
                      <a:pt x="0" y="333475"/>
                    </a:lnTo>
                    <a:close/>
                  </a:path>
                </a:pathLst>
              </a:custGeom>
              <a:solidFill>
                <a:srgbClr val="FF9090"/>
              </a:solidFill>
              <a:ln w="76200">
                <a:solidFill>
                  <a:srgbClr val="000000"/>
                </a:solidFill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49619" tIns="49619" rIns="49619" bIns="49619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99025" y="415822"/>
              <a:ext cx="405813" cy="405813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933910" y="415822"/>
              <a:ext cx="405813" cy="414959"/>
              <a:chOff x="0" y="0"/>
              <a:chExt cx="81572" cy="8341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marL="323848" lvl="1" indent="-161924" algn="ctr">
                  <a:lnSpc>
                    <a:spcPts val="2099"/>
                  </a:lnSpc>
                  <a:buFont typeface="Arial"/>
                  <a:buChar char="•"/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499025" y="850647"/>
              <a:ext cx="405813" cy="414959"/>
              <a:chOff x="0" y="0"/>
              <a:chExt cx="81572" cy="8341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933910" y="850647"/>
              <a:ext cx="405813" cy="414959"/>
              <a:chOff x="0" y="0"/>
              <a:chExt cx="81572" cy="8341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572" cy="83410"/>
              </a:xfrm>
              <a:custGeom>
                <a:avLst/>
                <a:gdLst/>
                <a:ahLst/>
                <a:cxnLst/>
                <a:rect l="l" t="t" r="r" b="b"/>
                <a:pathLst>
                  <a:path w="81572" h="83410">
                    <a:moveTo>
                      <a:pt x="0" y="0"/>
                    </a:moveTo>
                    <a:lnTo>
                      <a:pt x="81572" y="0"/>
                    </a:lnTo>
                    <a:lnTo>
                      <a:pt x="81572" y="83410"/>
                    </a:lnTo>
                    <a:lnTo>
                      <a:pt x="0" y="834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49921" tIns="49921" rIns="49921" bIns="49921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 flipH="1">
              <a:off x="1781183" y="355713"/>
              <a:ext cx="6521012" cy="970001"/>
            </a:xfrm>
            <a:custGeom>
              <a:avLst/>
              <a:gdLst/>
              <a:ahLst/>
              <a:cxnLst/>
              <a:rect l="l" t="t" r="r" b="b"/>
              <a:pathLst>
                <a:path w="6521012" h="970001">
                  <a:moveTo>
                    <a:pt x="6521012" y="0"/>
                  </a:moveTo>
                  <a:lnTo>
                    <a:pt x="0" y="0"/>
                  </a:lnTo>
                  <a:lnTo>
                    <a:pt x="0" y="970001"/>
                  </a:lnTo>
                  <a:lnTo>
                    <a:pt x="6521012" y="970001"/>
                  </a:lnTo>
                  <a:lnTo>
                    <a:pt x="6521012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9651011" y="556819"/>
              <a:ext cx="757276" cy="588782"/>
            </a:xfrm>
            <a:custGeom>
              <a:avLst/>
              <a:gdLst/>
              <a:ahLst/>
              <a:cxnLst/>
              <a:rect l="l" t="t" r="r" b="b"/>
              <a:pathLst>
                <a:path w="757276" h="588782">
                  <a:moveTo>
                    <a:pt x="0" y="0"/>
                  </a:moveTo>
                  <a:lnTo>
                    <a:pt x="757276" y="0"/>
                  </a:lnTo>
                  <a:lnTo>
                    <a:pt x="757276" y="588782"/>
                  </a:lnTo>
                  <a:lnTo>
                    <a:pt x="0" y="588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20734805" y="626573"/>
              <a:ext cx="865047" cy="519028"/>
            </a:xfrm>
            <a:custGeom>
              <a:avLst/>
              <a:gdLst/>
              <a:ahLst/>
              <a:cxnLst/>
              <a:rect l="l" t="t" r="r" b="b"/>
              <a:pathLst>
                <a:path w="865047" h="519028">
                  <a:moveTo>
                    <a:pt x="0" y="0"/>
                  </a:moveTo>
                  <a:lnTo>
                    <a:pt x="865047" y="0"/>
                  </a:lnTo>
                  <a:lnTo>
                    <a:pt x="865047" y="519028"/>
                  </a:lnTo>
                  <a:lnTo>
                    <a:pt x="0" y="519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TextBox 42"/>
            <p:cNvSpPr txBox="1"/>
            <p:nvPr/>
          </p:nvSpPr>
          <p:spPr>
            <a:xfrm>
              <a:off x="21948538" y="391513"/>
              <a:ext cx="1635741" cy="856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Milk Tea Font TH"/>
                </a:rPr>
                <a:t>11:11 AM</a:t>
              </a:r>
            </a:p>
            <a:p>
              <a:pPr algn="r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Milk Tea Font TH"/>
                </a:rPr>
                <a:t>16/8/2023</a:t>
              </a:r>
            </a:p>
          </p:txBody>
        </p: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8825979" y="325095"/>
              <a:ext cx="993084" cy="993080"/>
              <a:chOff x="0" y="0"/>
              <a:chExt cx="6350000" cy="6349975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BF7F7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45" name="Group 45"/>
            <p:cNvGrpSpPr>
              <a:grpSpLocks noChangeAspect="1"/>
            </p:cNvGrpSpPr>
            <p:nvPr/>
          </p:nvGrpSpPr>
          <p:grpSpPr>
            <a:xfrm>
              <a:off x="8904493" y="425453"/>
              <a:ext cx="810657" cy="810654"/>
              <a:chOff x="0" y="0"/>
              <a:chExt cx="6350000" cy="634997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2"/>
                <a:stretch>
                  <a:fillRect/>
                </a:stretch>
              </a:blipFill>
            </p:spPr>
          </p:sp>
        </p:grpSp>
        <p:sp>
          <p:nvSpPr>
            <p:cNvPr id="47" name="Freeform 47">
              <a:hlinkClick r:id="rId23" action="ppaction://hlinksldjump"/>
            </p:cNvPr>
            <p:cNvSpPr/>
            <p:nvPr/>
          </p:nvSpPr>
          <p:spPr>
            <a:xfrm>
              <a:off x="18616632" y="470245"/>
              <a:ext cx="784694" cy="784694"/>
            </a:xfrm>
            <a:custGeom>
              <a:avLst/>
              <a:gdLst/>
              <a:ahLst/>
              <a:cxnLst/>
              <a:rect l="l" t="t" r="r" b="b"/>
              <a:pathLst>
                <a:path w="784694" h="784694">
                  <a:moveTo>
                    <a:pt x="0" y="0"/>
                  </a:moveTo>
                  <a:lnTo>
                    <a:pt x="784694" y="0"/>
                  </a:lnTo>
                  <a:lnTo>
                    <a:pt x="784694" y="784693"/>
                  </a:lnTo>
                  <a:lnTo>
                    <a:pt x="0" y="784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996</Words>
  <Application>Microsoft Office PowerPoint</Application>
  <PresentationFormat>Custom</PresentationFormat>
  <Paragraphs>195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Milk Tea Font TH</vt:lpstr>
      <vt:lpstr>Lulu Font TH</vt:lpstr>
      <vt:lpstr>Retropix</vt:lpstr>
      <vt:lpstr>Milk Tea Font TH Bold</vt:lpstr>
      <vt:lpstr>Chonburi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Elevator Project</dc:title>
  <cp:lastModifiedBy>Maturyn Boonrod</cp:lastModifiedBy>
  <cp:revision>2</cp:revision>
  <dcterms:created xsi:type="dcterms:W3CDTF">2006-08-16T00:00:00Z</dcterms:created>
  <dcterms:modified xsi:type="dcterms:W3CDTF">2023-08-17T04:47:04Z</dcterms:modified>
  <dc:identifier>DAFrneSgYuA</dc:identifier>
</cp:coreProperties>
</file>